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0"/>
  </p:notesMasterIdLst>
  <p:sldIdLst>
    <p:sldId id="838840880" r:id="rId2"/>
    <p:sldId id="257" r:id="rId3"/>
    <p:sldId id="266" r:id="rId4"/>
    <p:sldId id="838840885" r:id="rId5"/>
    <p:sldId id="838840898" r:id="rId6"/>
    <p:sldId id="838840892" r:id="rId7"/>
    <p:sldId id="838840900" r:id="rId8"/>
    <p:sldId id="838840901" r:id="rId9"/>
    <p:sldId id="838840893" r:id="rId10"/>
    <p:sldId id="838840894" r:id="rId11"/>
    <p:sldId id="838840895" r:id="rId12"/>
    <p:sldId id="276" r:id="rId13"/>
    <p:sldId id="278" r:id="rId14"/>
    <p:sldId id="273" r:id="rId15"/>
    <p:sldId id="838840899" r:id="rId16"/>
    <p:sldId id="838840896" r:id="rId17"/>
    <p:sldId id="838840897" r:id="rId18"/>
    <p:sldId id="262" r:id="rId19"/>
  </p:sldIdLst>
  <p:sldSz cx="12192000" cy="6858000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zbJG7qwzzlH0iAAHsWSzjZsKm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BB80F"/>
    <a:srgbClr val="0033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51CAA2-1E5F-4C64-94B6-077EA61569B7}" v="169" dt="2024-10-01T12:34:03.673"/>
  </p1510:revLst>
</p1510:revInfo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2" autoAdjust="0"/>
    <p:restoredTop sz="95400" autoAdjust="0"/>
  </p:normalViewPr>
  <p:slideViewPr>
    <p:cSldViewPr snapToGrid="0">
      <p:cViewPr varScale="1">
        <p:scale>
          <a:sx n="88" d="100"/>
          <a:sy n="88" d="100"/>
        </p:scale>
        <p:origin x="4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chim Plückebaum" userId="c37cd5e8-edc3-4d8c-b0da-fc4152c278fb" providerId="ADAL" clId="{A151CAA2-1E5F-4C64-94B6-077EA61569B7}"/>
    <pc:docChg chg="undo redo custSel addSld delSld modSld sldOrd modMainMaster">
      <pc:chgData name="Achim Plückebaum" userId="c37cd5e8-edc3-4d8c-b0da-fc4152c278fb" providerId="ADAL" clId="{A151CAA2-1E5F-4C64-94B6-077EA61569B7}" dt="2024-10-01T12:56:49.186" v="6640" actId="1076"/>
      <pc:docMkLst>
        <pc:docMk/>
      </pc:docMkLst>
      <pc:sldChg chg="modSp mod">
        <pc:chgData name="Achim Plückebaum" userId="c37cd5e8-edc3-4d8c-b0da-fc4152c278fb" providerId="ADAL" clId="{A151CAA2-1E5F-4C64-94B6-077EA61569B7}" dt="2024-10-01T12:35:46.287" v="6530" actId="1076"/>
        <pc:sldMkLst>
          <pc:docMk/>
          <pc:sldMk cId="0" sldId="257"/>
        </pc:sldMkLst>
        <pc:spChg chg="mod">
          <ac:chgData name="Achim Plückebaum" userId="c37cd5e8-edc3-4d8c-b0da-fc4152c278fb" providerId="ADAL" clId="{A151CAA2-1E5F-4C64-94B6-077EA61569B7}" dt="2024-10-01T12:35:46.287" v="6530" actId="1076"/>
          <ac:spMkLst>
            <pc:docMk/>
            <pc:sldMk cId="0" sldId="257"/>
            <ac:spMk id="153" creationId="{00000000-0000-0000-0000-000000000000}"/>
          </ac:spMkLst>
        </pc:spChg>
        <pc:spChg chg="mod">
          <ac:chgData name="Achim Plückebaum" userId="c37cd5e8-edc3-4d8c-b0da-fc4152c278fb" providerId="ADAL" clId="{A151CAA2-1E5F-4C64-94B6-077EA61569B7}" dt="2024-09-19T14:53:10.416" v="3335" actId="20577"/>
          <ac:spMkLst>
            <pc:docMk/>
            <pc:sldMk cId="0" sldId="257"/>
            <ac:spMk id="154" creationId="{00000000-0000-0000-0000-000000000000}"/>
          </ac:spMkLst>
        </pc:spChg>
      </pc:sldChg>
      <pc:sldChg chg="delSp modSp add mod modNotesTx">
        <pc:chgData name="Achim Plückebaum" userId="c37cd5e8-edc3-4d8c-b0da-fc4152c278fb" providerId="ADAL" clId="{A151CAA2-1E5F-4C64-94B6-077EA61569B7}" dt="2024-10-01T12:37:00.401" v="6562" actId="478"/>
        <pc:sldMkLst>
          <pc:docMk/>
          <pc:sldMk cId="3404761785" sldId="262"/>
        </pc:sldMkLst>
        <pc:spChg chg="mod">
          <ac:chgData name="Achim Plückebaum" userId="c37cd5e8-edc3-4d8c-b0da-fc4152c278fb" providerId="ADAL" clId="{A151CAA2-1E5F-4C64-94B6-077EA61569B7}" dt="2024-09-29T17:05:46.408" v="5999" actId="1037"/>
          <ac:spMkLst>
            <pc:docMk/>
            <pc:sldMk cId="3404761785" sldId="262"/>
            <ac:spMk id="4" creationId="{8D4B9519-D3D8-1EF8-2A2A-67F9EEAEDE3A}"/>
          </ac:spMkLst>
        </pc:spChg>
        <pc:spChg chg="del mod">
          <ac:chgData name="Achim Plückebaum" userId="c37cd5e8-edc3-4d8c-b0da-fc4152c278fb" providerId="ADAL" clId="{A151CAA2-1E5F-4C64-94B6-077EA61569B7}" dt="2024-10-01T12:37:00.401" v="6562" actId="478"/>
          <ac:spMkLst>
            <pc:docMk/>
            <pc:sldMk cId="3404761785" sldId="262"/>
            <ac:spMk id="8" creationId="{3CE2D16F-B922-6D03-1FE5-4D7D44744EC8}"/>
          </ac:spMkLst>
        </pc:spChg>
        <pc:spChg chg="mod">
          <ac:chgData name="Achim Plückebaum" userId="c37cd5e8-edc3-4d8c-b0da-fc4152c278fb" providerId="ADAL" clId="{A151CAA2-1E5F-4C64-94B6-077EA61569B7}" dt="2024-10-01T12:34:03.673" v="6519"/>
          <ac:spMkLst>
            <pc:docMk/>
            <pc:sldMk cId="3404761785" sldId="262"/>
            <ac:spMk id="153" creationId="{00000000-0000-0000-0000-000000000000}"/>
          </ac:spMkLst>
        </pc:spChg>
        <pc:spChg chg="mod">
          <ac:chgData name="Achim Plückebaum" userId="c37cd5e8-edc3-4d8c-b0da-fc4152c278fb" providerId="ADAL" clId="{A151CAA2-1E5F-4C64-94B6-077EA61569B7}" dt="2024-09-15T11:01:02.705" v="794" actId="6549"/>
          <ac:spMkLst>
            <pc:docMk/>
            <pc:sldMk cId="3404761785" sldId="262"/>
            <ac:spMk id="154" creationId="{00000000-0000-0000-0000-000000000000}"/>
          </ac:spMkLst>
        </pc:spChg>
        <pc:picChg chg="mod">
          <ac:chgData name="Achim Plückebaum" userId="c37cd5e8-edc3-4d8c-b0da-fc4152c278fb" providerId="ADAL" clId="{A151CAA2-1E5F-4C64-94B6-077EA61569B7}" dt="2024-09-15T11:01:08.234" v="795" actId="14100"/>
          <ac:picMkLst>
            <pc:docMk/>
            <pc:sldMk cId="3404761785" sldId="262"/>
            <ac:picMk id="2" creationId="{A56E5519-5784-A7DF-148F-287BA7B6062C}"/>
          </ac:picMkLst>
        </pc:picChg>
      </pc:sldChg>
      <pc:sldChg chg="addSp delSp modSp mod ord">
        <pc:chgData name="Achim Plückebaum" userId="c37cd5e8-edc3-4d8c-b0da-fc4152c278fb" providerId="ADAL" clId="{A151CAA2-1E5F-4C64-94B6-077EA61569B7}" dt="2024-10-01T12:35:52.874" v="6532" actId="478"/>
        <pc:sldMkLst>
          <pc:docMk/>
          <pc:sldMk cId="1053767750" sldId="266"/>
        </pc:sldMkLst>
        <pc:spChg chg="add del mod">
          <ac:chgData name="Achim Plückebaum" userId="c37cd5e8-edc3-4d8c-b0da-fc4152c278fb" providerId="ADAL" clId="{A151CAA2-1E5F-4C64-94B6-077EA61569B7}" dt="2024-10-01T12:35:52.874" v="6532" actId="478"/>
          <ac:spMkLst>
            <pc:docMk/>
            <pc:sldMk cId="1053767750" sldId="266"/>
            <ac:spMk id="2" creationId="{60E991A5-BF1C-ADA3-35DB-BC35EB9FDB27}"/>
          </ac:spMkLst>
        </pc:spChg>
        <pc:spChg chg="add del mod">
          <ac:chgData name="Achim Plückebaum" userId="c37cd5e8-edc3-4d8c-b0da-fc4152c278fb" providerId="ADAL" clId="{A151CAA2-1E5F-4C64-94B6-077EA61569B7}" dt="2024-09-15T10:54:55.164" v="332" actId="478"/>
          <ac:spMkLst>
            <pc:docMk/>
            <pc:sldMk cId="1053767750" sldId="266"/>
            <ac:spMk id="5" creationId="{B3E42E0F-6642-17AD-76B0-5312675FBA28}"/>
          </ac:spMkLst>
        </pc:spChg>
        <pc:spChg chg="add del">
          <ac:chgData name="Achim Plückebaum" userId="c37cd5e8-edc3-4d8c-b0da-fc4152c278fb" providerId="ADAL" clId="{A151CAA2-1E5F-4C64-94B6-077EA61569B7}" dt="2024-09-15T10:55:06.095" v="338" actId="22"/>
          <ac:spMkLst>
            <pc:docMk/>
            <pc:sldMk cId="1053767750" sldId="266"/>
            <ac:spMk id="8" creationId="{6BABF17B-13FC-2820-E70B-1BFD71ED6082}"/>
          </ac:spMkLst>
        </pc:spChg>
        <pc:spChg chg="add mod">
          <ac:chgData name="Achim Plückebaum" userId="c37cd5e8-edc3-4d8c-b0da-fc4152c278fb" providerId="ADAL" clId="{A151CAA2-1E5F-4C64-94B6-077EA61569B7}" dt="2024-09-29T16:10:37.249" v="4722" actId="14100"/>
          <ac:spMkLst>
            <pc:docMk/>
            <pc:sldMk cId="1053767750" sldId="266"/>
            <ac:spMk id="9" creationId="{3A5B3988-6B58-7668-B80F-58BFA9629E06}"/>
          </ac:spMkLst>
        </pc:spChg>
        <pc:spChg chg="del">
          <ac:chgData name="Achim Plückebaum" userId="c37cd5e8-edc3-4d8c-b0da-fc4152c278fb" providerId="ADAL" clId="{A151CAA2-1E5F-4C64-94B6-077EA61569B7}" dt="2024-09-15T10:54:56.419" v="333" actId="478"/>
          <ac:spMkLst>
            <pc:docMk/>
            <pc:sldMk cId="1053767750" sldId="266"/>
            <ac:spMk id="10" creationId="{49F9F7EC-5BEC-4A44-5E1D-3F908D769C3B}"/>
          </ac:spMkLst>
        </pc:spChg>
        <pc:spChg chg="mod">
          <ac:chgData name="Achim Plückebaum" userId="c37cd5e8-edc3-4d8c-b0da-fc4152c278fb" providerId="ADAL" clId="{A151CAA2-1E5F-4C64-94B6-077EA61569B7}" dt="2024-09-15T11:02:19.188" v="854" actId="20577"/>
          <ac:spMkLst>
            <pc:docMk/>
            <pc:sldMk cId="1053767750" sldId="266"/>
            <ac:spMk id="153" creationId="{00000000-0000-0000-0000-000000000000}"/>
          </ac:spMkLst>
        </pc:spChg>
        <pc:spChg chg="del">
          <ac:chgData name="Achim Plückebaum" userId="c37cd5e8-edc3-4d8c-b0da-fc4152c278fb" providerId="ADAL" clId="{A151CAA2-1E5F-4C64-94B6-077EA61569B7}" dt="2024-09-15T10:54:47.516" v="329" actId="478"/>
          <ac:spMkLst>
            <pc:docMk/>
            <pc:sldMk cId="1053767750" sldId="266"/>
            <ac:spMk id="154" creationId="{00000000-0000-0000-0000-000000000000}"/>
          </ac:spMkLst>
        </pc:spChg>
        <pc:picChg chg="add mod">
          <ac:chgData name="Achim Plückebaum" userId="c37cd5e8-edc3-4d8c-b0da-fc4152c278fb" providerId="ADAL" clId="{A151CAA2-1E5F-4C64-94B6-077EA61569B7}" dt="2024-09-19T14:51:45.975" v="3304"/>
          <ac:picMkLst>
            <pc:docMk/>
            <pc:sldMk cId="1053767750" sldId="266"/>
            <ac:picMk id="3" creationId="{2A33800F-5735-0509-057C-9DC6FD45965B}"/>
          </ac:picMkLst>
        </pc:picChg>
        <pc:picChg chg="del">
          <ac:chgData name="Achim Plückebaum" userId="c37cd5e8-edc3-4d8c-b0da-fc4152c278fb" providerId="ADAL" clId="{A151CAA2-1E5F-4C64-94B6-077EA61569B7}" dt="2024-09-15T10:54:59.002" v="335" actId="478"/>
          <ac:picMkLst>
            <pc:docMk/>
            <pc:sldMk cId="1053767750" sldId="266"/>
            <ac:picMk id="7" creationId="{834DC398-24A5-7BA0-1D4C-09AD5287436E}"/>
          </ac:picMkLst>
        </pc:picChg>
        <pc:picChg chg="del">
          <ac:chgData name="Achim Plückebaum" userId="c37cd5e8-edc3-4d8c-b0da-fc4152c278fb" providerId="ADAL" clId="{A151CAA2-1E5F-4C64-94B6-077EA61569B7}" dt="2024-09-15T10:54:57.221" v="334" actId="478"/>
          <ac:picMkLst>
            <pc:docMk/>
            <pc:sldMk cId="1053767750" sldId="266"/>
            <ac:picMk id="12" creationId="{563A1655-DAED-BC17-521A-B5786D07D9D4}"/>
          </ac:picMkLst>
        </pc:picChg>
        <pc:picChg chg="del">
          <ac:chgData name="Achim Plückebaum" userId="c37cd5e8-edc3-4d8c-b0da-fc4152c278fb" providerId="ADAL" clId="{A151CAA2-1E5F-4C64-94B6-077EA61569B7}" dt="2024-09-15T10:54:59.926" v="336" actId="478"/>
          <ac:picMkLst>
            <pc:docMk/>
            <pc:sldMk cId="1053767750" sldId="266"/>
            <ac:picMk id="14" creationId="{918164EF-BDCB-EB7F-CAFE-D8A32E03F143}"/>
          </ac:picMkLst>
        </pc:picChg>
      </pc:sldChg>
      <pc:sldChg chg="del">
        <pc:chgData name="Achim Plückebaum" userId="c37cd5e8-edc3-4d8c-b0da-fc4152c278fb" providerId="ADAL" clId="{A151CAA2-1E5F-4C64-94B6-077EA61569B7}" dt="2024-09-15T11:00:21.420" v="778" actId="47"/>
        <pc:sldMkLst>
          <pc:docMk/>
          <pc:sldMk cId="0" sldId="270"/>
        </pc:sldMkLst>
      </pc:sldChg>
      <pc:sldChg chg="del">
        <pc:chgData name="Achim Plückebaum" userId="c37cd5e8-edc3-4d8c-b0da-fc4152c278fb" providerId="ADAL" clId="{A151CAA2-1E5F-4C64-94B6-077EA61569B7}" dt="2024-09-15T11:00:15.990" v="773" actId="47"/>
        <pc:sldMkLst>
          <pc:docMk/>
          <pc:sldMk cId="4060895344" sldId="271"/>
        </pc:sldMkLst>
      </pc:sldChg>
      <pc:sldChg chg="addSp delSp modSp mod">
        <pc:chgData name="Achim Plückebaum" userId="c37cd5e8-edc3-4d8c-b0da-fc4152c278fb" providerId="ADAL" clId="{A151CAA2-1E5F-4C64-94B6-077EA61569B7}" dt="2024-10-01T12:36:46.920" v="6554" actId="478"/>
        <pc:sldMkLst>
          <pc:docMk/>
          <pc:sldMk cId="1237428717" sldId="273"/>
        </pc:sldMkLst>
        <pc:spChg chg="mod">
          <ac:chgData name="Achim Plückebaum" userId="c37cd5e8-edc3-4d8c-b0da-fc4152c278fb" providerId="ADAL" clId="{A151CAA2-1E5F-4C64-94B6-077EA61569B7}" dt="2024-09-19T08:33:16.042" v="2347" actId="1076"/>
          <ac:spMkLst>
            <pc:docMk/>
            <pc:sldMk cId="1237428717" sldId="273"/>
            <ac:spMk id="2" creationId="{52FF0BDC-78BB-66F5-BC21-B56D014DBE16}"/>
          </ac:spMkLst>
        </pc:spChg>
        <pc:spChg chg="add mod">
          <ac:chgData name="Achim Plückebaum" userId="c37cd5e8-edc3-4d8c-b0da-fc4152c278fb" providerId="ADAL" clId="{A151CAA2-1E5F-4C64-94B6-077EA61569B7}" dt="2024-09-19T15:08:53.482" v="3448" actId="1036"/>
          <ac:spMkLst>
            <pc:docMk/>
            <pc:sldMk cId="1237428717" sldId="273"/>
            <ac:spMk id="5" creationId="{0DD60F5E-0D24-CA0C-2F3F-E5D47DE33454}"/>
          </ac:spMkLst>
        </pc:spChg>
        <pc:spChg chg="del">
          <ac:chgData name="Achim Plückebaum" userId="c37cd5e8-edc3-4d8c-b0da-fc4152c278fb" providerId="ADAL" clId="{A151CAA2-1E5F-4C64-94B6-077EA61569B7}" dt="2024-09-15T10:58:34.768" v="623" actId="478"/>
          <ac:spMkLst>
            <pc:docMk/>
            <pc:sldMk cId="1237428717" sldId="273"/>
            <ac:spMk id="6" creationId="{53E44E00-5741-1811-034F-25683A464B33}"/>
          </ac:spMkLst>
        </pc:spChg>
        <pc:spChg chg="add mod">
          <ac:chgData name="Achim Plückebaum" userId="c37cd5e8-edc3-4d8c-b0da-fc4152c278fb" providerId="ADAL" clId="{A151CAA2-1E5F-4C64-94B6-077EA61569B7}" dt="2024-09-19T15:08:53.482" v="3448" actId="1036"/>
          <ac:spMkLst>
            <pc:docMk/>
            <pc:sldMk cId="1237428717" sldId="273"/>
            <ac:spMk id="6" creationId="{B34D4709-02DD-E325-8BC8-4F90EE279249}"/>
          </ac:spMkLst>
        </pc:spChg>
        <pc:spChg chg="del">
          <ac:chgData name="Achim Plückebaum" userId="c37cd5e8-edc3-4d8c-b0da-fc4152c278fb" providerId="ADAL" clId="{A151CAA2-1E5F-4C64-94B6-077EA61569B7}" dt="2024-09-15T10:58:43.270" v="628" actId="478"/>
          <ac:spMkLst>
            <pc:docMk/>
            <pc:sldMk cId="1237428717" sldId="273"/>
            <ac:spMk id="7" creationId="{885B0E74-7FB8-7C94-0F8B-7A96F7E98422}"/>
          </ac:spMkLst>
        </pc:spChg>
        <pc:spChg chg="add del mod">
          <ac:chgData name="Achim Plückebaum" userId="c37cd5e8-edc3-4d8c-b0da-fc4152c278fb" providerId="ADAL" clId="{A151CAA2-1E5F-4C64-94B6-077EA61569B7}" dt="2024-10-01T12:36:46.920" v="6554" actId="478"/>
          <ac:spMkLst>
            <pc:docMk/>
            <pc:sldMk cId="1237428717" sldId="273"/>
            <ac:spMk id="8" creationId="{3CE2D16F-B922-6D03-1FE5-4D7D44744EC8}"/>
          </ac:spMkLst>
        </pc:spChg>
        <pc:spChg chg="del">
          <ac:chgData name="Achim Plückebaum" userId="c37cd5e8-edc3-4d8c-b0da-fc4152c278fb" providerId="ADAL" clId="{A151CAA2-1E5F-4C64-94B6-077EA61569B7}" dt="2024-09-15T11:48:05.373" v="1709" actId="478"/>
          <ac:spMkLst>
            <pc:docMk/>
            <pc:sldMk cId="1237428717" sldId="273"/>
            <ac:spMk id="11" creationId="{E499DF28-35FB-5EDC-2698-E30B26CFA99C}"/>
          </ac:spMkLst>
        </pc:spChg>
        <pc:spChg chg="mod">
          <ac:chgData name="Achim Plückebaum" userId="c37cd5e8-edc3-4d8c-b0da-fc4152c278fb" providerId="ADAL" clId="{A151CAA2-1E5F-4C64-94B6-077EA61569B7}" dt="2024-09-19T08:34:28.503" v="2381" actId="14100"/>
          <ac:spMkLst>
            <pc:docMk/>
            <pc:sldMk cId="1237428717" sldId="273"/>
            <ac:spMk id="153" creationId="{00000000-0000-0000-0000-000000000000}"/>
          </ac:spMkLst>
        </pc:spChg>
        <pc:picChg chg="mod">
          <ac:chgData name="Achim Plückebaum" userId="c37cd5e8-edc3-4d8c-b0da-fc4152c278fb" providerId="ADAL" clId="{A151CAA2-1E5F-4C64-94B6-077EA61569B7}" dt="2024-09-19T15:08:53.482" v="3448" actId="1036"/>
          <ac:picMkLst>
            <pc:docMk/>
            <pc:sldMk cId="1237428717" sldId="273"/>
            <ac:picMk id="4" creationId="{D08DF48A-4CE4-C43D-67C2-FBE3ADBB37E1}"/>
          </ac:picMkLst>
        </pc:picChg>
      </pc:sldChg>
      <pc:sldChg chg="modSp mod">
        <pc:chgData name="Achim Plückebaum" userId="c37cd5e8-edc3-4d8c-b0da-fc4152c278fb" providerId="ADAL" clId="{A151CAA2-1E5F-4C64-94B6-077EA61569B7}" dt="2024-10-01T12:36:38.999" v="6552" actId="1076"/>
        <pc:sldMkLst>
          <pc:docMk/>
          <pc:sldMk cId="4221152163" sldId="276"/>
        </pc:sldMkLst>
        <pc:spChg chg="mod">
          <ac:chgData name="Achim Plückebaum" userId="c37cd5e8-edc3-4d8c-b0da-fc4152c278fb" providerId="ADAL" clId="{A151CAA2-1E5F-4C64-94B6-077EA61569B7}" dt="2024-09-29T17:06:29.517" v="6011" actId="1037"/>
          <ac:spMkLst>
            <pc:docMk/>
            <pc:sldMk cId="4221152163" sldId="276"/>
            <ac:spMk id="3" creationId="{A2A1CFD9-E564-28A0-5AC1-1EF3D74F9DD2}"/>
          </ac:spMkLst>
        </pc:spChg>
        <pc:spChg chg="mod">
          <ac:chgData name="Achim Plückebaum" userId="c37cd5e8-edc3-4d8c-b0da-fc4152c278fb" providerId="ADAL" clId="{A151CAA2-1E5F-4C64-94B6-077EA61569B7}" dt="2024-10-01T12:36:38.999" v="6552" actId="1076"/>
          <ac:spMkLst>
            <pc:docMk/>
            <pc:sldMk cId="4221152163" sldId="276"/>
            <ac:spMk id="14" creationId="{A8A69CE1-748A-8E90-D656-74019C586F2A}"/>
          </ac:spMkLst>
        </pc:spChg>
      </pc:sldChg>
      <pc:sldChg chg="modSp mod">
        <pc:chgData name="Achim Plückebaum" userId="c37cd5e8-edc3-4d8c-b0da-fc4152c278fb" providerId="ADAL" clId="{A151CAA2-1E5F-4C64-94B6-077EA61569B7}" dt="2024-09-29T15:17:06.522" v="3764" actId="14100"/>
        <pc:sldMkLst>
          <pc:docMk/>
          <pc:sldMk cId="2739730372" sldId="278"/>
        </pc:sldMkLst>
        <pc:spChg chg="mod">
          <ac:chgData name="Achim Plückebaum" userId="c37cd5e8-edc3-4d8c-b0da-fc4152c278fb" providerId="ADAL" clId="{A151CAA2-1E5F-4C64-94B6-077EA61569B7}" dt="2024-09-15T10:58:02.215" v="564" actId="313"/>
          <ac:spMkLst>
            <pc:docMk/>
            <pc:sldMk cId="2739730372" sldId="278"/>
            <ac:spMk id="181" creationId="{00000000-0000-0000-0000-000000000000}"/>
          </ac:spMkLst>
        </pc:spChg>
        <pc:spChg chg="mod">
          <ac:chgData name="Achim Plückebaum" userId="c37cd5e8-edc3-4d8c-b0da-fc4152c278fb" providerId="ADAL" clId="{A151CAA2-1E5F-4C64-94B6-077EA61569B7}" dt="2024-09-29T15:17:01.618" v="3763" actId="14100"/>
          <ac:spMkLst>
            <pc:docMk/>
            <pc:sldMk cId="2739730372" sldId="278"/>
            <ac:spMk id="182" creationId="{00000000-0000-0000-0000-000000000000}"/>
          </ac:spMkLst>
        </pc:spChg>
        <pc:picChg chg="mod">
          <ac:chgData name="Achim Plückebaum" userId="c37cd5e8-edc3-4d8c-b0da-fc4152c278fb" providerId="ADAL" clId="{A151CAA2-1E5F-4C64-94B6-077EA61569B7}" dt="2024-09-29T15:17:06.522" v="3764" actId="14100"/>
          <ac:picMkLst>
            <pc:docMk/>
            <pc:sldMk cId="2739730372" sldId="278"/>
            <ac:picMk id="183" creationId="{00000000-0000-0000-0000-000000000000}"/>
          </ac:picMkLst>
        </pc:picChg>
      </pc:sldChg>
      <pc:sldChg chg="addSp delSp modSp mod">
        <pc:chgData name="Achim Plückebaum" userId="c37cd5e8-edc3-4d8c-b0da-fc4152c278fb" providerId="ADAL" clId="{A151CAA2-1E5F-4C64-94B6-077EA61569B7}" dt="2024-10-01T12:52:07.098" v="6572" actId="14100"/>
        <pc:sldMkLst>
          <pc:docMk/>
          <pc:sldMk cId="0" sldId="838840880"/>
        </pc:sldMkLst>
        <pc:spChg chg="del">
          <ac:chgData name="Achim Plückebaum" userId="c37cd5e8-edc3-4d8c-b0da-fc4152c278fb" providerId="ADAL" clId="{A151CAA2-1E5F-4C64-94B6-077EA61569B7}" dt="2024-10-01T12:51:56.651" v="6569" actId="478"/>
          <ac:spMkLst>
            <pc:docMk/>
            <pc:sldMk cId="0" sldId="838840880"/>
            <ac:spMk id="3" creationId="{BEB68C92-B90D-6917-1F1F-4B211D7F92CD}"/>
          </ac:spMkLst>
        </pc:spChg>
        <pc:spChg chg="add del mod">
          <ac:chgData name="Achim Plückebaum" userId="c37cd5e8-edc3-4d8c-b0da-fc4152c278fb" providerId="ADAL" clId="{A151CAA2-1E5F-4C64-94B6-077EA61569B7}" dt="2024-10-01T12:51:21.020" v="6566" actId="478"/>
          <ac:spMkLst>
            <pc:docMk/>
            <pc:sldMk cId="0" sldId="838840880"/>
            <ac:spMk id="4" creationId="{691BA9E7-EA07-B4A1-7E5C-058C6615D3C5}"/>
          </ac:spMkLst>
        </pc:spChg>
        <pc:spChg chg="mod">
          <ac:chgData name="Achim Plückebaum" userId="c37cd5e8-edc3-4d8c-b0da-fc4152c278fb" providerId="ADAL" clId="{A151CAA2-1E5F-4C64-94B6-077EA61569B7}" dt="2024-09-15T10:50:31.823" v="301" actId="20577"/>
          <ac:spMkLst>
            <pc:docMk/>
            <pc:sldMk cId="0" sldId="838840880"/>
            <ac:spMk id="5" creationId="{18B9FC5A-0D41-A424-CB39-D265230F5C0C}"/>
          </ac:spMkLst>
        </pc:spChg>
        <pc:spChg chg="del">
          <ac:chgData name="Achim Plückebaum" userId="c37cd5e8-edc3-4d8c-b0da-fc4152c278fb" providerId="ADAL" clId="{A151CAA2-1E5F-4C64-94B6-077EA61569B7}" dt="2024-10-01T12:51:54.992" v="6568" actId="478"/>
          <ac:spMkLst>
            <pc:docMk/>
            <pc:sldMk cId="0" sldId="838840880"/>
            <ac:spMk id="8" creationId="{1101C94B-B10F-D82F-325D-6BF22579D602}"/>
          </ac:spMkLst>
        </pc:spChg>
        <pc:picChg chg="add del mod">
          <ac:chgData name="Achim Plückebaum" userId="c37cd5e8-edc3-4d8c-b0da-fc4152c278fb" providerId="ADAL" clId="{A151CAA2-1E5F-4C64-94B6-077EA61569B7}" dt="2024-10-01T12:51:52.084" v="6567" actId="478"/>
          <ac:picMkLst>
            <pc:docMk/>
            <pc:sldMk cId="0" sldId="838840880"/>
            <ac:picMk id="2" creationId="{00000000-0000-0000-0000-000000000000}"/>
          </ac:picMkLst>
        </pc:picChg>
        <pc:picChg chg="add mod">
          <ac:chgData name="Achim Plückebaum" userId="c37cd5e8-edc3-4d8c-b0da-fc4152c278fb" providerId="ADAL" clId="{A151CAA2-1E5F-4C64-94B6-077EA61569B7}" dt="2024-10-01T12:52:07.098" v="6572" actId="14100"/>
          <ac:picMkLst>
            <pc:docMk/>
            <pc:sldMk cId="0" sldId="838840880"/>
            <ac:picMk id="9" creationId="{1B658494-5817-799F-94CF-8ED321541C2D}"/>
          </ac:picMkLst>
        </pc:picChg>
      </pc:sldChg>
      <pc:sldChg chg="addSp delSp modSp mod">
        <pc:chgData name="Achim Plückebaum" userId="c37cd5e8-edc3-4d8c-b0da-fc4152c278fb" providerId="ADAL" clId="{A151CAA2-1E5F-4C64-94B6-077EA61569B7}" dt="2024-10-01T12:56:49.186" v="6640" actId="1076"/>
        <pc:sldMkLst>
          <pc:docMk/>
          <pc:sldMk cId="2080451192" sldId="838840885"/>
        </pc:sldMkLst>
        <pc:spChg chg="mod">
          <ac:chgData name="Achim Plückebaum" userId="c37cd5e8-edc3-4d8c-b0da-fc4152c278fb" providerId="ADAL" clId="{A151CAA2-1E5F-4C64-94B6-077EA61569B7}" dt="2024-09-15T10:50:12.934" v="279" actId="20577"/>
          <ac:spMkLst>
            <pc:docMk/>
            <pc:sldMk cId="2080451192" sldId="838840885"/>
            <ac:spMk id="11" creationId="{C10F7A69-EC50-C6C3-84FB-461EF7A6F229}"/>
          </ac:spMkLst>
        </pc:spChg>
        <pc:spChg chg="mod">
          <ac:chgData name="Achim Plückebaum" userId="c37cd5e8-edc3-4d8c-b0da-fc4152c278fb" providerId="ADAL" clId="{A151CAA2-1E5F-4C64-94B6-077EA61569B7}" dt="2024-09-15T10:49:55.806" v="254" actId="20577"/>
          <ac:spMkLst>
            <pc:docMk/>
            <pc:sldMk cId="2080451192" sldId="838840885"/>
            <ac:spMk id="12" creationId="{B31E1DCA-6E63-CEC3-6577-2EC8A134743F}"/>
          </ac:spMkLst>
        </pc:spChg>
        <pc:spChg chg="add del mod">
          <ac:chgData name="Achim Plückebaum" userId="c37cd5e8-edc3-4d8c-b0da-fc4152c278fb" providerId="ADAL" clId="{A151CAA2-1E5F-4C64-94B6-077EA61569B7}" dt="2024-10-01T12:56:49.186" v="6640" actId="1076"/>
          <ac:spMkLst>
            <pc:docMk/>
            <pc:sldMk cId="2080451192" sldId="838840885"/>
            <ac:spMk id="21" creationId="{5A41E76C-5C91-D160-A56A-8731C1C61EF5}"/>
          </ac:spMkLst>
        </pc:spChg>
        <pc:spChg chg="del mod">
          <ac:chgData name="Achim Plückebaum" userId="c37cd5e8-edc3-4d8c-b0da-fc4152c278fb" providerId="ADAL" clId="{A151CAA2-1E5F-4C64-94B6-077EA61569B7}" dt="2024-10-01T12:35:57.561" v="6534" actId="478"/>
          <ac:spMkLst>
            <pc:docMk/>
            <pc:sldMk cId="2080451192" sldId="838840885"/>
            <ac:spMk id="36" creationId="{243A598A-BB82-FEE6-1B2B-815284796D96}"/>
          </ac:spMkLst>
        </pc:spChg>
        <pc:spChg chg="del">
          <ac:chgData name="Achim Plückebaum" userId="c37cd5e8-edc3-4d8c-b0da-fc4152c278fb" providerId="ADAL" clId="{A151CAA2-1E5F-4C64-94B6-077EA61569B7}" dt="2024-10-01T12:56:41.023" v="6637" actId="478"/>
          <ac:spMkLst>
            <pc:docMk/>
            <pc:sldMk cId="2080451192" sldId="838840885"/>
            <ac:spMk id="39" creationId="{B4B2BDDA-6AE0-6F24-EE7B-31704AA66155}"/>
          </ac:spMkLst>
        </pc:spChg>
        <pc:spChg chg="mod">
          <ac:chgData name="Achim Plückebaum" userId="c37cd5e8-edc3-4d8c-b0da-fc4152c278fb" providerId="ADAL" clId="{A151CAA2-1E5F-4C64-94B6-077EA61569B7}" dt="2024-10-01T12:34:03.673" v="6519"/>
          <ac:spMkLst>
            <pc:docMk/>
            <pc:sldMk cId="2080451192" sldId="838840885"/>
            <ac:spMk id="153" creationId="{00000000-0000-0000-0000-000000000000}"/>
          </ac:spMkLst>
        </pc:spChg>
      </pc:sldChg>
      <pc:sldChg chg="del">
        <pc:chgData name="Achim Plückebaum" userId="c37cd5e8-edc3-4d8c-b0da-fc4152c278fb" providerId="ADAL" clId="{A151CAA2-1E5F-4C64-94B6-077EA61569B7}" dt="2024-09-15T11:00:09.883" v="772" actId="47"/>
        <pc:sldMkLst>
          <pc:docMk/>
          <pc:sldMk cId="2969938087" sldId="838840886"/>
        </pc:sldMkLst>
      </pc:sldChg>
      <pc:sldChg chg="del">
        <pc:chgData name="Achim Plückebaum" userId="c37cd5e8-edc3-4d8c-b0da-fc4152c278fb" providerId="ADAL" clId="{A151CAA2-1E5F-4C64-94B6-077EA61569B7}" dt="2024-09-15T11:00:16.707" v="774" actId="47"/>
        <pc:sldMkLst>
          <pc:docMk/>
          <pc:sldMk cId="729582122" sldId="838840888"/>
        </pc:sldMkLst>
      </pc:sldChg>
      <pc:sldChg chg="del">
        <pc:chgData name="Achim Plückebaum" userId="c37cd5e8-edc3-4d8c-b0da-fc4152c278fb" providerId="ADAL" clId="{A151CAA2-1E5F-4C64-94B6-077EA61569B7}" dt="2024-09-15T11:00:17.293" v="775" actId="47"/>
        <pc:sldMkLst>
          <pc:docMk/>
          <pc:sldMk cId="1610712150" sldId="838840889"/>
        </pc:sldMkLst>
      </pc:sldChg>
      <pc:sldChg chg="del">
        <pc:chgData name="Achim Plückebaum" userId="c37cd5e8-edc3-4d8c-b0da-fc4152c278fb" providerId="ADAL" clId="{A151CAA2-1E5F-4C64-94B6-077EA61569B7}" dt="2024-09-15T11:00:18.358" v="776" actId="47"/>
        <pc:sldMkLst>
          <pc:docMk/>
          <pc:sldMk cId="1521373998" sldId="838840890"/>
        </pc:sldMkLst>
      </pc:sldChg>
      <pc:sldChg chg="del">
        <pc:chgData name="Achim Plückebaum" userId="c37cd5e8-edc3-4d8c-b0da-fc4152c278fb" providerId="ADAL" clId="{A151CAA2-1E5F-4C64-94B6-077EA61569B7}" dt="2024-09-15T11:00:19.075" v="777" actId="47"/>
        <pc:sldMkLst>
          <pc:docMk/>
          <pc:sldMk cId="969755983" sldId="838840891"/>
        </pc:sldMkLst>
      </pc:sldChg>
      <pc:sldChg chg="addSp delSp modSp add mod ord">
        <pc:chgData name="Achim Plückebaum" userId="c37cd5e8-edc3-4d8c-b0da-fc4152c278fb" providerId="ADAL" clId="{A151CAA2-1E5F-4C64-94B6-077EA61569B7}" dt="2024-10-01T12:36:06.465" v="6538" actId="478"/>
        <pc:sldMkLst>
          <pc:docMk/>
          <pc:sldMk cId="2437144613" sldId="838840892"/>
        </pc:sldMkLst>
        <pc:spChg chg="del mod">
          <ac:chgData name="Achim Plückebaum" userId="c37cd5e8-edc3-4d8c-b0da-fc4152c278fb" providerId="ADAL" clId="{A151CAA2-1E5F-4C64-94B6-077EA61569B7}" dt="2024-10-01T12:36:06.465" v="6538" actId="478"/>
          <ac:spMkLst>
            <pc:docMk/>
            <pc:sldMk cId="2437144613" sldId="838840892"/>
            <ac:spMk id="2" creationId="{60E991A5-BF1C-ADA3-35DB-BC35EB9FDB27}"/>
          </ac:spMkLst>
        </pc:spChg>
        <pc:spChg chg="add mod ord">
          <ac:chgData name="Achim Plückebaum" userId="c37cd5e8-edc3-4d8c-b0da-fc4152c278fb" providerId="ADAL" clId="{A151CAA2-1E5F-4C64-94B6-077EA61569B7}" dt="2024-09-29T16:45:24.990" v="5905" actId="1076"/>
          <ac:spMkLst>
            <pc:docMk/>
            <pc:sldMk cId="2437144613" sldId="838840892"/>
            <ac:spMk id="3" creationId="{2C58C7C7-17A9-9367-D865-6462970473C6}"/>
          </ac:spMkLst>
        </pc:spChg>
        <pc:spChg chg="add mod ord">
          <ac:chgData name="Achim Plückebaum" userId="c37cd5e8-edc3-4d8c-b0da-fc4152c278fb" providerId="ADAL" clId="{A151CAA2-1E5F-4C64-94B6-077EA61569B7}" dt="2024-09-29T16:38:09.377" v="5862" actId="20577"/>
          <ac:spMkLst>
            <pc:docMk/>
            <pc:sldMk cId="2437144613" sldId="838840892"/>
            <ac:spMk id="6" creationId="{924F54F6-86CA-3113-C01F-1F351BE10D2F}"/>
          </ac:spMkLst>
        </pc:spChg>
        <pc:spChg chg="add mod ord">
          <ac:chgData name="Achim Plückebaum" userId="c37cd5e8-edc3-4d8c-b0da-fc4152c278fb" providerId="ADAL" clId="{A151CAA2-1E5F-4C64-94B6-077EA61569B7}" dt="2024-09-29T16:38:35.347" v="5867" actId="113"/>
          <ac:spMkLst>
            <pc:docMk/>
            <pc:sldMk cId="2437144613" sldId="838840892"/>
            <ac:spMk id="7" creationId="{01AAF5BA-707C-BB6A-5C36-4D9BBE45BCFA}"/>
          </ac:spMkLst>
        </pc:spChg>
        <pc:spChg chg="add del mod">
          <ac:chgData name="Achim Plückebaum" userId="c37cd5e8-edc3-4d8c-b0da-fc4152c278fb" providerId="ADAL" clId="{A151CAA2-1E5F-4C64-94B6-077EA61569B7}" dt="2024-09-29T16:36:34.484" v="5846" actId="1076"/>
          <ac:spMkLst>
            <pc:docMk/>
            <pc:sldMk cId="2437144613" sldId="838840892"/>
            <ac:spMk id="8" creationId="{CF03F242-DB08-5A80-0FFE-EF3DB81AD375}"/>
          </ac:spMkLst>
        </pc:spChg>
        <pc:spChg chg="add mod">
          <ac:chgData name="Achim Plückebaum" userId="c37cd5e8-edc3-4d8c-b0da-fc4152c278fb" providerId="ADAL" clId="{A151CAA2-1E5F-4C64-94B6-077EA61569B7}" dt="2024-09-29T16:36:22.550" v="5844" actId="14100"/>
          <ac:spMkLst>
            <pc:docMk/>
            <pc:sldMk cId="2437144613" sldId="838840892"/>
            <ac:spMk id="9" creationId="{1E4CAA3D-FBD5-29D0-C7BC-60C4598E3B63}"/>
          </ac:spMkLst>
        </pc:spChg>
        <pc:spChg chg="add mod">
          <ac:chgData name="Achim Plückebaum" userId="c37cd5e8-edc3-4d8c-b0da-fc4152c278fb" providerId="ADAL" clId="{A151CAA2-1E5F-4C64-94B6-077EA61569B7}" dt="2024-09-29T16:45:01.763" v="5902" actId="2711"/>
          <ac:spMkLst>
            <pc:docMk/>
            <pc:sldMk cId="2437144613" sldId="838840892"/>
            <ac:spMk id="10" creationId="{CF126642-16B3-70B4-3CCE-23C91BBDB1B6}"/>
          </ac:spMkLst>
        </pc:spChg>
        <pc:spChg chg="add mod">
          <ac:chgData name="Achim Plückebaum" userId="c37cd5e8-edc3-4d8c-b0da-fc4152c278fb" providerId="ADAL" clId="{A151CAA2-1E5F-4C64-94B6-077EA61569B7}" dt="2024-09-29T16:35:09.146" v="5806" actId="2710"/>
          <ac:spMkLst>
            <pc:docMk/>
            <pc:sldMk cId="2437144613" sldId="838840892"/>
            <ac:spMk id="11" creationId="{FA1BCB3C-6D81-5F53-7D76-A9CE27525752}"/>
          </ac:spMkLst>
        </pc:spChg>
        <pc:spChg chg="add mod">
          <ac:chgData name="Achim Plückebaum" userId="c37cd5e8-edc3-4d8c-b0da-fc4152c278fb" providerId="ADAL" clId="{A151CAA2-1E5F-4C64-94B6-077EA61569B7}" dt="2024-09-29T16:40:04.621" v="5880" actId="20577"/>
          <ac:spMkLst>
            <pc:docMk/>
            <pc:sldMk cId="2437144613" sldId="838840892"/>
            <ac:spMk id="12" creationId="{5B7E8479-F265-5F82-2BFF-419B0163DC16}"/>
          </ac:spMkLst>
        </pc:spChg>
        <pc:spChg chg="add mod">
          <ac:chgData name="Achim Plückebaum" userId="c37cd5e8-edc3-4d8c-b0da-fc4152c278fb" providerId="ADAL" clId="{A151CAA2-1E5F-4C64-94B6-077EA61569B7}" dt="2024-09-29T16:37:03.853" v="5850" actId="1076"/>
          <ac:spMkLst>
            <pc:docMk/>
            <pc:sldMk cId="2437144613" sldId="838840892"/>
            <ac:spMk id="13" creationId="{1B03560C-9ADD-454F-E712-D41C20C44471}"/>
          </ac:spMkLst>
        </pc:spChg>
        <pc:spChg chg="add mod">
          <ac:chgData name="Achim Plückebaum" userId="c37cd5e8-edc3-4d8c-b0da-fc4152c278fb" providerId="ADAL" clId="{A151CAA2-1E5F-4C64-94B6-077EA61569B7}" dt="2024-09-29T16:37:08.891" v="5852" actId="1076"/>
          <ac:spMkLst>
            <pc:docMk/>
            <pc:sldMk cId="2437144613" sldId="838840892"/>
            <ac:spMk id="14" creationId="{200BD727-CAFB-09EF-AC46-EAF23673FF62}"/>
          </ac:spMkLst>
        </pc:spChg>
        <pc:spChg chg="add mod">
          <ac:chgData name="Achim Plückebaum" userId="c37cd5e8-edc3-4d8c-b0da-fc4152c278fb" providerId="ADAL" clId="{A151CAA2-1E5F-4C64-94B6-077EA61569B7}" dt="2024-10-01T12:22:28.346" v="6298" actId="20577"/>
          <ac:spMkLst>
            <pc:docMk/>
            <pc:sldMk cId="2437144613" sldId="838840892"/>
            <ac:spMk id="15" creationId="{8EBA87E8-B787-DE13-289E-6F7CD6F0862F}"/>
          </ac:spMkLst>
        </pc:spChg>
        <pc:spChg chg="mod">
          <ac:chgData name="Achim Plückebaum" userId="c37cd5e8-edc3-4d8c-b0da-fc4152c278fb" providerId="ADAL" clId="{A151CAA2-1E5F-4C64-94B6-077EA61569B7}" dt="2024-09-15T10:55:23.499" v="381" actId="20577"/>
          <ac:spMkLst>
            <pc:docMk/>
            <pc:sldMk cId="2437144613" sldId="838840892"/>
            <ac:spMk id="153" creationId="{00000000-0000-0000-0000-000000000000}"/>
          </ac:spMkLst>
        </pc:spChg>
        <pc:picChg chg="add mod">
          <ac:chgData name="Achim Plückebaum" userId="c37cd5e8-edc3-4d8c-b0da-fc4152c278fb" providerId="ADAL" clId="{A151CAA2-1E5F-4C64-94B6-077EA61569B7}" dt="2024-09-29T16:23:10.229" v="5062" actId="14100"/>
          <ac:picMkLst>
            <pc:docMk/>
            <pc:sldMk cId="2437144613" sldId="838840892"/>
            <ac:picMk id="5" creationId="{D347EF5C-8DDD-8727-47C7-723935F94A93}"/>
          </ac:picMkLst>
        </pc:picChg>
      </pc:sldChg>
      <pc:sldChg chg="addSp delSp modSp add mod">
        <pc:chgData name="Achim Plückebaum" userId="c37cd5e8-edc3-4d8c-b0da-fc4152c278fb" providerId="ADAL" clId="{A151CAA2-1E5F-4C64-94B6-077EA61569B7}" dt="2024-10-01T12:55:24.798" v="6606" actId="20577"/>
        <pc:sldMkLst>
          <pc:docMk/>
          <pc:sldMk cId="183363529" sldId="838840893"/>
        </pc:sldMkLst>
        <pc:spChg chg="del mod">
          <ac:chgData name="Achim Plückebaum" userId="c37cd5e8-edc3-4d8c-b0da-fc4152c278fb" providerId="ADAL" clId="{A151CAA2-1E5F-4C64-94B6-077EA61569B7}" dt="2024-10-01T12:36:23.612" v="6546" actId="478"/>
          <ac:spMkLst>
            <pc:docMk/>
            <pc:sldMk cId="183363529" sldId="838840893"/>
            <ac:spMk id="2" creationId="{60E991A5-BF1C-ADA3-35DB-BC35EB9FDB27}"/>
          </ac:spMkLst>
        </pc:spChg>
        <pc:spChg chg="mod">
          <ac:chgData name="Achim Plückebaum" userId="c37cd5e8-edc3-4d8c-b0da-fc4152c278fb" providerId="ADAL" clId="{A151CAA2-1E5F-4C64-94B6-077EA61569B7}" dt="2024-09-29T17:06:03.070" v="6002" actId="1035"/>
          <ac:spMkLst>
            <pc:docMk/>
            <pc:sldMk cId="183363529" sldId="838840893"/>
            <ac:spMk id="4" creationId="{7327A47C-403A-8E41-A905-8CA7346172CC}"/>
          </ac:spMkLst>
        </pc:spChg>
        <pc:spChg chg="add mod">
          <ac:chgData name="Achim Plückebaum" userId="c37cd5e8-edc3-4d8c-b0da-fc4152c278fb" providerId="ADAL" clId="{A151CAA2-1E5F-4C64-94B6-077EA61569B7}" dt="2024-09-29T16:09:44.400" v="4713" actId="113"/>
          <ac:spMkLst>
            <pc:docMk/>
            <pc:sldMk cId="183363529" sldId="838840893"/>
            <ac:spMk id="5" creationId="{B49DA0F6-A725-644A-2454-FC9CCE7CB7AC}"/>
          </ac:spMkLst>
        </pc:spChg>
        <pc:spChg chg="add mod">
          <ac:chgData name="Achim Plückebaum" userId="c37cd5e8-edc3-4d8c-b0da-fc4152c278fb" providerId="ADAL" clId="{A151CAA2-1E5F-4C64-94B6-077EA61569B7}" dt="2024-09-29T16:10:00.148" v="4714" actId="2711"/>
          <ac:spMkLst>
            <pc:docMk/>
            <pc:sldMk cId="183363529" sldId="838840893"/>
            <ac:spMk id="6" creationId="{AA035412-CAFF-5C68-547E-E7B72EEC8AF2}"/>
          </ac:spMkLst>
        </pc:spChg>
        <pc:spChg chg="mod">
          <ac:chgData name="Achim Plückebaum" userId="c37cd5e8-edc3-4d8c-b0da-fc4152c278fb" providerId="ADAL" clId="{A151CAA2-1E5F-4C64-94B6-077EA61569B7}" dt="2024-10-01T12:55:24.798" v="6606" actId="20577"/>
          <ac:spMkLst>
            <pc:docMk/>
            <pc:sldMk cId="183363529" sldId="838840893"/>
            <ac:spMk id="153" creationId="{00000000-0000-0000-0000-000000000000}"/>
          </ac:spMkLst>
        </pc:spChg>
        <pc:picChg chg="add mod">
          <ac:chgData name="Achim Plückebaum" userId="c37cd5e8-edc3-4d8c-b0da-fc4152c278fb" providerId="ADAL" clId="{A151CAA2-1E5F-4C64-94B6-077EA61569B7}" dt="2024-09-15T11:17:54.920" v="1588" actId="1076"/>
          <ac:picMkLst>
            <pc:docMk/>
            <pc:sldMk cId="183363529" sldId="838840893"/>
            <ac:picMk id="3" creationId="{2F1AE058-8DBA-E76A-79CC-FCA58808EF78}"/>
          </ac:picMkLst>
        </pc:picChg>
      </pc:sldChg>
      <pc:sldChg chg="addSp delSp modSp add mod">
        <pc:chgData name="Achim Plückebaum" userId="c37cd5e8-edc3-4d8c-b0da-fc4152c278fb" providerId="ADAL" clId="{A151CAA2-1E5F-4C64-94B6-077EA61569B7}" dt="2024-10-01T12:55:45.107" v="6636" actId="20577"/>
        <pc:sldMkLst>
          <pc:docMk/>
          <pc:sldMk cId="262175812" sldId="838840894"/>
        </pc:sldMkLst>
        <pc:spChg chg="del mod">
          <ac:chgData name="Achim Plückebaum" userId="c37cd5e8-edc3-4d8c-b0da-fc4152c278fb" providerId="ADAL" clId="{A151CAA2-1E5F-4C64-94B6-077EA61569B7}" dt="2024-10-01T12:36:26.769" v="6548" actId="478"/>
          <ac:spMkLst>
            <pc:docMk/>
            <pc:sldMk cId="262175812" sldId="838840894"/>
            <ac:spMk id="2" creationId="{60E991A5-BF1C-ADA3-35DB-BC35EB9FDB27}"/>
          </ac:spMkLst>
        </pc:spChg>
        <pc:spChg chg="mod">
          <ac:chgData name="Achim Plückebaum" userId="c37cd5e8-edc3-4d8c-b0da-fc4152c278fb" providerId="ADAL" clId="{A151CAA2-1E5F-4C64-94B6-077EA61569B7}" dt="2024-09-29T17:05:57.159" v="6000" actId="14100"/>
          <ac:spMkLst>
            <pc:docMk/>
            <pc:sldMk cId="262175812" sldId="838840894"/>
            <ac:spMk id="4" creationId="{7327A47C-403A-8E41-A905-8CA7346172CC}"/>
          </ac:spMkLst>
        </pc:spChg>
        <pc:spChg chg="add del mod">
          <ac:chgData name="Achim Plückebaum" userId="c37cd5e8-edc3-4d8c-b0da-fc4152c278fb" providerId="ADAL" clId="{A151CAA2-1E5F-4C64-94B6-077EA61569B7}" dt="2024-09-19T14:53:44.478" v="3348"/>
          <ac:spMkLst>
            <pc:docMk/>
            <pc:sldMk cId="262175812" sldId="838840894"/>
            <ac:spMk id="10" creationId="{BF1B4CBD-E5DE-42FD-3A18-121E83D56835}"/>
          </ac:spMkLst>
        </pc:spChg>
        <pc:spChg chg="add mod">
          <ac:chgData name="Achim Plückebaum" userId="c37cd5e8-edc3-4d8c-b0da-fc4152c278fb" providerId="ADAL" clId="{A151CAA2-1E5F-4C64-94B6-077EA61569B7}" dt="2024-09-29T16:11:17.321" v="4738" actId="1036"/>
          <ac:spMkLst>
            <pc:docMk/>
            <pc:sldMk cId="262175812" sldId="838840894"/>
            <ac:spMk id="11" creationId="{76D9975E-C7D4-6778-929E-F929B13E4972}"/>
          </ac:spMkLst>
        </pc:spChg>
        <pc:spChg chg="add mod">
          <ac:chgData name="Achim Plückebaum" userId="c37cd5e8-edc3-4d8c-b0da-fc4152c278fb" providerId="ADAL" clId="{A151CAA2-1E5F-4C64-94B6-077EA61569B7}" dt="2024-09-29T16:11:34.229" v="4742" actId="2711"/>
          <ac:spMkLst>
            <pc:docMk/>
            <pc:sldMk cId="262175812" sldId="838840894"/>
            <ac:spMk id="14" creationId="{F7D0C19C-CFB7-6AB9-8C3C-A088D1D3E4A8}"/>
          </ac:spMkLst>
        </pc:spChg>
        <pc:spChg chg="add mod">
          <ac:chgData name="Achim Plückebaum" userId="c37cd5e8-edc3-4d8c-b0da-fc4152c278fb" providerId="ADAL" clId="{A151CAA2-1E5F-4C64-94B6-077EA61569B7}" dt="2024-09-29T16:11:17.321" v="4738" actId="1036"/>
          <ac:spMkLst>
            <pc:docMk/>
            <pc:sldMk cId="262175812" sldId="838840894"/>
            <ac:spMk id="26" creationId="{8FAF0543-C086-E0BD-D3B3-3E02626275B9}"/>
          </ac:spMkLst>
        </pc:spChg>
        <pc:spChg chg="mod">
          <ac:chgData name="Achim Plückebaum" userId="c37cd5e8-edc3-4d8c-b0da-fc4152c278fb" providerId="ADAL" clId="{A151CAA2-1E5F-4C64-94B6-077EA61569B7}" dt="2024-10-01T12:55:45.107" v="6636" actId="20577"/>
          <ac:spMkLst>
            <pc:docMk/>
            <pc:sldMk cId="262175812" sldId="838840894"/>
            <ac:spMk id="153" creationId="{00000000-0000-0000-0000-000000000000}"/>
          </ac:spMkLst>
        </pc:spChg>
        <pc:graphicFrameChg chg="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3" creationId="{8143C4AA-5A1F-F19B-0430-D4859CA9730F}"/>
          </ac:graphicFrameMkLst>
        </pc:graphicFrameChg>
        <pc:graphicFrameChg chg="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5" creationId="{A1A250A4-6CFF-923A-FFDB-E1EA64AA33EA}"/>
          </ac:graphicFrameMkLst>
        </pc:graphicFrameChg>
        <pc:graphicFrameChg chg="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6" creationId="{90E9381B-DCDC-C1D1-B888-E4D851C9A4C5}"/>
          </ac:graphicFrameMkLst>
        </pc:graphicFrameChg>
        <pc:graphicFrameChg chg="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7" creationId="{52E95D47-52B4-7BD9-7B46-9BA2FA0E4745}"/>
          </ac:graphicFrameMkLst>
        </pc:graphicFrameChg>
        <pc:graphicFrameChg chg="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8" creationId="{B489B143-94E5-9093-BAFB-C3334306AC11}"/>
          </ac:graphicFrameMkLst>
        </pc:graphicFrameChg>
        <pc:graphicFrameChg chg="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9" creationId="{BD4F7BCD-83E3-4FC3-B342-31DC65C1F42E}"/>
          </ac:graphicFrameMkLst>
        </pc:graphicFrameChg>
        <pc:graphicFrameChg chg="del modGraphic">
          <ac:chgData name="Achim Plückebaum" userId="c37cd5e8-edc3-4d8c-b0da-fc4152c278fb" providerId="ADAL" clId="{A151CAA2-1E5F-4C64-94B6-077EA61569B7}" dt="2024-09-15T11:26:59.141" v="1613" actId="478"/>
          <ac:graphicFrameMkLst>
            <pc:docMk/>
            <pc:sldMk cId="262175812" sldId="838840894"/>
            <ac:graphicFrameMk id="10" creationId="{FEEC2181-C71E-A069-CAC7-50B2B75049E5}"/>
          </ac:graphicFrameMkLst>
        </pc:graphicFrameChg>
        <pc:graphicFrameChg chg="add del mod">
          <ac:chgData name="Achim Plückebaum" userId="c37cd5e8-edc3-4d8c-b0da-fc4152c278fb" providerId="ADAL" clId="{A151CAA2-1E5F-4C64-94B6-077EA61569B7}" dt="2024-09-15T11:26:55.209" v="1611" actId="478"/>
          <ac:graphicFrameMkLst>
            <pc:docMk/>
            <pc:sldMk cId="262175812" sldId="838840894"/>
            <ac:graphicFrameMk id="11" creationId="{8EC6DB26-3866-2E16-BFC3-85E8EDF76448}"/>
          </ac:graphicFrameMkLst>
        </pc:graphicFrameChg>
        <pc:graphicFrameChg chg="add del mod">
          <ac:chgData name="Achim Plückebaum" userId="c37cd5e8-edc3-4d8c-b0da-fc4152c278fb" providerId="ADAL" clId="{A151CAA2-1E5F-4C64-94B6-077EA61569B7}" dt="2024-09-15T11:26:53.732" v="1610" actId="478"/>
          <ac:graphicFrameMkLst>
            <pc:docMk/>
            <pc:sldMk cId="262175812" sldId="838840894"/>
            <ac:graphicFrameMk id="12" creationId="{05543DFC-8FF4-900C-46FA-CFACA2D3A94E}"/>
          </ac:graphicFrameMkLst>
        </pc:graphicFrameChg>
        <pc:graphicFrameChg chg="add del mod">
          <ac:chgData name="Achim Plückebaum" userId="c37cd5e8-edc3-4d8c-b0da-fc4152c278fb" providerId="ADAL" clId="{A151CAA2-1E5F-4C64-94B6-077EA61569B7}" dt="2024-09-15T11:26:53.019" v="1609" actId="478"/>
          <ac:graphicFrameMkLst>
            <pc:docMk/>
            <pc:sldMk cId="262175812" sldId="838840894"/>
            <ac:graphicFrameMk id="13" creationId="{B0F7200B-726C-F407-53E6-B5474AA0D94C}"/>
          </ac:graphicFrameMkLst>
        </pc:graphicFrameChg>
        <pc:graphicFrameChg chg="add del mod">
          <ac:chgData name="Achim Plückebaum" userId="c37cd5e8-edc3-4d8c-b0da-fc4152c278fb" providerId="ADAL" clId="{A151CAA2-1E5F-4C64-94B6-077EA61569B7}" dt="2024-09-15T11:26:52.426" v="1608" actId="478"/>
          <ac:graphicFrameMkLst>
            <pc:docMk/>
            <pc:sldMk cId="262175812" sldId="838840894"/>
            <ac:graphicFrameMk id="14" creationId="{58FF419F-EC6C-A6EA-4EA1-E7D2FC035CA3}"/>
          </ac:graphicFrameMkLst>
        </pc:graphicFrameChg>
        <pc:graphicFrameChg chg="add del mod">
          <ac:chgData name="Achim Plückebaum" userId="c37cd5e8-edc3-4d8c-b0da-fc4152c278fb" providerId="ADAL" clId="{A151CAA2-1E5F-4C64-94B6-077EA61569B7}" dt="2024-09-15T11:26:51.685" v="1607" actId="478"/>
          <ac:graphicFrameMkLst>
            <pc:docMk/>
            <pc:sldMk cId="262175812" sldId="838840894"/>
            <ac:graphicFrameMk id="15" creationId="{8100AB06-523F-6AE5-E4F3-C7DF370E4EC6}"/>
          </ac:graphicFrameMkLst>
        </pc:graphicFrameChg>
        <pc:graphicFrameChg chg="add del mod modGraphic">
          <ac:chgData name="Achim Plückebaum" userId="c37cd5e8-edc3-4d8c-b0da-fc4152c278fb" providerId="ADAL" clId="{A151CAA2-1E5F-4C64-94B6-077EA61569B7}" dt="2024-09-15T11:26:50.706" v="1606" actId="478"/>
          <ac:graphicFrameMkLst>
            <pc:docMk/>
            <pc:sldMk cId="262175812" sldId="838840894"/>
            <ac:graphicFrameMk id="16" creationId="{9C21A90C-9915-0417-D2CE-F3543144CD47}"/>
          </ac:graphicFrameMkLst>
        </pc:graphicFrameChg>
        <pc:graphicFrameChg chg="add del mod">
          <ac:chgData name="Achim Plückebaum" userId="c37cd5e8-edc3-4d8c-b0da-fc4152c278fb" providerId="ADAL" clId="{A151CAA2-1E5F-4C64-94B6-077EA61569B7}" dt="2024-09-15T11:26:46.574" v="1604" actId="478"/>
          <ac:graphicFrameMkLst>
            <pc:docMk/>
            <pc:sldMk cId="262175812" sldId="838840894"/>
            <ac:graphicFrameMk id="17" creationId="{C7BD463E-DDEF-28C5-2A4B-0990C51E473D}"/>
          </ac:graphicFrameMkLst>
        </pc:graphicFrameChg>
        <pc:graphicFrameChg chg="add 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18" creationId="{384F1328-46AE-525A-52A8-31B713C31A92}"/>
          </ac:graphicFrameMkLst>
        </pc:graphicFrameChg>
        <pc:graphicFrameChg chg="add 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19" creationId="{E3A165DF-57E5-A2FF-863F-5099D0DA6AE9}"/>
          </ac:graphicFrameMkLst>
        </pc:graphicFrameChg>
        <pc:graphicFrameChg chg="add 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20" creationId="{6E5C32FB-3E18-4520-4B8D-CBB3257EFF7E}"/>
          </ac:graphicFrameMkLst>
        </pc:graphicFrameChg>
        <pc:graphicFrameChg chg="add 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21" creationId="{DF792E7C-E6BB-7A2C-12E8-C19C1EDF4F27}"/>
          </ac:graphicFrameMkLst>
        </pc:graphicFrameChg>
        <pc:graphicFrameChg chg="add 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22" creationId="{1FD19F9B-8399-C2E9-E79D-ADB5D1D7E2DF}"/>
          </ac:graphicFrameMkLst>
        </pc:graphicFrameChg>
        <pc:graphicFrameChg chg="add mod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23" creationId="{6AB1848E-8170-F536-06D0-CA26EEBE3FA4}"/>
          </ac:graphicFrameMkLst>
        </pc:graphicFrameChg>
        <pc:graphicFrameChg chg="add del mod modGraphic">
          <ac:chgData name="Achim Plückebaum" userId="c37cd5e8-edc3-4d8c-b0da-fc4152c278fb" providerId="ADAL" clId="{A151CAA2-1E5F-4C64-94B6-077EA61569B7}" dt="2024-09-15T11:28:34.815" v="1626" actId="478"/>
          <ac:graphicFrameMkLst>
            <pc:docMk/>
            <pc:sldMk cId="262175812" sldId="838840894"/>
            <ac:graphicFrameMk id="24" creationId="{6CD12609-02F7-83A1-43A3-C2A2E191FE6C}"/>
          </ac:graphicFrameMkLst>
        </pc:graphicFrameChg>
        <pc:graphicFrameChg chg="add mod modGraphic">
          <ac:chgData name="Achim Plückebaum" userId="c37cd5e8-edc3-4d8c-b0da-fc4152c278fb" providerId="ADAL" clId="{A151CAA2-1E5F-4C64-94B6-077EA61569B7}" dt="2024-09-29T16:11:17.321" v="4738" actId="1036"/>
          <ac:graphicFrameMkLst>
            <pc:docMk/>
            <pc:sldMk cId="262175812" sldId="838840894"/>
            <ac:graphicFrameMk id="25" creationId="{2835A031-CCE4-3116-E1FD-EEAFBF1A416C}"/>
          </ac:graphicFrameMkLst>
        </pc:graphicFrameChg>
        <pc:picChg chg="add mod">
          <ac:chgData name="Achim Plückebaum" userId="c37cd5e8-edc3-4d8c-b0da-fc4152c278fb" providerId="ADAL" clId="{A151CAA2-1E5F-4C64-94B6-077EA61569B7}" dt="2024-09-29T16:11:21.494" v="4739" actId="1076"/>
          <ac:picMkLst>
            <pc:docMk/>
            <pc:sldMk cId="262175812" sldId="838840894"/>
            <ac:picMk id="13" creationId="{146E7616-8FA4-840E-E76A-52F24F1C6E33}"/>
          </ac:picMkLst>
        </pc:picChg>
      </pc:sldChg>
      <pc:sldChg chg="addSp delSp modSp add mod">
        <pc:chgData name="Achim Plückebaum" userId="c37cd5e8-edc3-4d8c-b0da-fc4152c278fb" providerId="ADAL" clId="{A151CAA2-1E5F-4C64-94B6-077EA61569B7}" dt="2024-10-01T12:36:29.709" v="6550" actId="478"/>
        <pc:sldMkLst>
          <pc:docMk/>
          <pc:sldMk cId="4178139078" sldId="838840895"/>
        </pc:sldMkLst>
        <pc:spChg chg="del mod">
          <ac:chgData name="Achim Plückebaum" userId="c37cd5e8-edc3-4d8c-b0da-fc4152c278fb" providerId="ADAL" clId="{A151CAA2-1E5F-4C64-94B6-077EA61569B7}" dt="2024-10-01T12:36:29.709" v="6550" actId="478"/>
          <ac:spMkLst>
            <pc:docMk/>
            <pc:sldMk cId="4178139078" sldId="838840895"/>
            <ac:spMk id="2" creationId="{60E991A5-BF1C-ADA3-35DB-BC35EB9FDB27}"/>
          </ac:spMkLst>
        </pc:spChg>
        <pc:spChg chg="add mod">
          <ac:chgData name="Achim Plückebaum" userId="c37cd5e8-edc3-4d8c-b0da-fc4152c278fb" providerId="ADAL" clId="{A151CAA2-1E5F-4C64-94B6-077EA61569B7}" dt="2024-09-16T05:26:33.057" v="2145" actId="207"/>
          <ac:spMkLst>
            <pc:docMk/>
            <pc:sldMk cId="4178139078" sldId="838840895"/>
            <ac:spMk id="3" creationId="{4999E0AE-AA73-E4AE-A934-CCEDB74AF763}"/>
          </ac:spMkLst>
        </pc:spChg>
        <pc:spChg chg="mod">
          <ac:chgData name="Achim Plückebaum" userId="c37cd5e8-edc3-4d8c-b0da-fc4152c278fb" providerId="ADAL" clId="{A151CAA2-1E5F-4C64-94B6-077EA61569B7}" dt="2024-09-29T16:00:30.364" v="4549" actId="1036"/>
          <ac:spMkLst>
            <pc:docMk/>
            <pc:sldMk cId="4178139078" sldId="838840895"/>
            <ac:spMk id="4" creationId="{7327A47C-403A-8E41-A905-8CA7346172CC}"/>
          </ac:spMkLst>
        </pc:spChg>
        <pc:spChg chg="add del mod">
          <ac:chgData name="Achim Plückebaum" userId="c37cd5e8-edc3-4d8c-b0da-fc4152c278fb" providerId="ADAL" clId="{A151CAA2-1E5F-4C64-94B6-077EA61569B7}" dt="2024-09-19T08:39:38.439" v="2398" actId="478"/>
          <ac:spMkLst>
            <pc:docMk/>
            <pc:sldMk cId="4178139078" sldId="838840895"/>
            <ac:spMk id="13" creationId="{90BB0FE8-864B-9DA7-21D2-65896350024B}"/>
          </ac:spMkLst>
        </pc:spChg>
        <pc:spChg chg="add mod">
          <ac:chgData name="Achim Plückebaum" userId="c37cd5e8-edc3-4d8c-b0da-fc4152c278fb" providerId="ADAL" clId="{A151CAA2-1E5F-4C64-94B6-077EA61569B7}" dt="2024-09-16T05:26:28.860" v="2144" actId="207"/>
          <ac:spMkLst>
            <pc:docMk/>
            <pc:sldMk cId="4178139078" sldId="838840895"/>
            <ac:spMk id="14" creationId="{B5CE8130-3EC8-87A0-A584-64253DFECF8C}"/>
          </ac:spMkLst>
        </pc:spChg>
        <pc:spChg chg="add mod">
          <ac:chgData name="Achim Plückebaum" userId="c37cd5e8-edc3-4d8c-b0da-fc4152c278fb" providerId="ADAL" clId="{A151CAA2-1E5F-4C64-94B6-077EA61569B7}" dt="2024-09-16T05:26:24.117" v="2143" actId="20577"/>
          <ac:spMkLst>
            <pc:docMk/>
            <pc:sldMk cId="4178139078" sldId="838840895"/>
            <ac:spMk id="15" creationId="{4D30802B-7DE6-AB82-BDE0-78FB484E3AB6}"/>
          </ac:spMkLst>
        </pc:spChg>
        <pc:spChg chg="mod">
          <ac:chgData name="Achim Plückebaum" userId="c37cd5e8-edc3-4d8c-b0da-fc4152c278fb" providerId="ADAL" clId="{A151CAA2-1E5F-4C64-94B6-077EA61569B7}" dt="2024-09-16T05:21:38.039" v="2035" actId="20577"/>
          <ac:spMkLst>
            <pc:docMk/>
            <pc:sldMk cId="4178139078" sldId="838840895"/>
            <ac:spMk id="153" creationId="{00000000-0000-0000-0000-000000000000}"/>
          </ac:spMkLst>
        </pc:spChg>
        <pc:picChg chg="add del">
          <ac:chgData name="Achim Plückebaum" userId="c37cd5e8-edc3-4d8c-b0da-fc4152c278fb" providerId="ADAL" clId="{A151CAA2-1E5F-4C64-94B6-077EA61569B7}" dt="2024-09-15T11:44:59.457" v="1708" actId="478"/>
          <ac:picMkLst>
            <pc:docMk/>
            <pc:sldMk cId="4178139078" sldId="838840895"/>
            <ac:picMk id="3" creationId="{641B29A1-1F3D-7361-9F57-62960FD52340}"/>
          </ac:picMkLst>
        </pc:picChg>
        <pc:picChg chg="add del mod">
          <ac:chgData name="Achim Plückebaum" userId="c37cd5e8-edc3-4d8c-b0da-fc4152c278fb" providerId="ADAL" clId="{A151CAA2-1E5F-4C64-94B6-077EA61569B7}" dt="2024-09-15T12:08:59.050" v="1793" actId="478"/>
          <ac:picMkLst>
            <pc:docMk/>
            <pc:sldMk cId="4178139078" sldId="838840895"/>
            <ac:picMk id="5" creationId="{FB84B96B-6F53-BCD1-F57C-B34E05BBD9C1}"/>
          </ac:picMkLst>
        </pc:picChg>
        <pc:picChg chg="add del mod">
          <ac:chgData name="Achim Plückebaum" userId="c37cd5e8-edc3-4d8c-b0da-fc4152c278fb" providerId="ADAL" clId="{A151CAA2-1E5F-4C64-94B6-077EA61569B7}" dt="2024-09-19T08:38:35.047" v="2392" actId="478"/>
          <ac:picMkLst>
            <pc:docMk/>
            <pc:sldMk cId="4178139078" sldId="838840895"/>
            <ac:picMk id="6" creationId="{0DDC52A3-AEB2-B21C-F8AB-B970A062D3B8}"/>
          </ac:picMkLst>
        </pc:picChg>
        <pc:picChg chg="add mod">
          <ac:chgData name="Achim Plückebaum" userId="c37cd5e8-edc3-4d8c-b0da-fc4152c278fb" providerId="ADAL" clId="{A151CAA2-1E5F-4C64-94B6-077EA61569B7}" dt="2024-09-16T05:23:27.913" v="2085" actId="1076"/>
          <ac:picMkLst>
            <pc:docMk/>
            <pc:sldMk cId="4178139078" sldId="838840895"/>
            <ac:picMk id="8" creationId="{2A3EC28E-C494-6126-1839-989886165852}"/>
          </ac:picMkLst>
        </pc:picChg>
        <pc:picChg chg="add del mod">
          <ac:chgData name="Achim Plückebaum" userId="c37cd5e8-edc3-4d8c-b0da-fc4152c278fb" providerId="ADAL" clId="{A151CAA2-1E5F-4C64-94B6-077EA61569B7}" dt="2024-09-19T08:39:40.585" v="2400" actId="478"/>
          <ac:picMkLst>
            <pc:docMk/>
            <pc:sldMk cId="4178139078" sldId="838840895"/>
            <ac:picMk id="9" creationId="{51308D06-26FA-F16D-00EE-0C2813781DB6}"/>
          </ac:picMkLst>
        </pc:picChg>
        <pc:picChg chg="add del mod">
          <ac:chgData name="Achim Plückebaum" userId="c37cd5e8-edc3-4d8c-b0da-fc4152c278fb" providerId="ADAL" clId="{A151CAA2-1E5F-4C64-94B6-077EA61569B7}" dt="2024-09-19T08:38:00.775" v="2391" actId="478"/>
          <ac:picMkLst>
            <pc:docMk/>
            <pc:sldMk cId="4178139078" sldId="838840895"/>
            <ac:picMk id="1026" creationId="{0A314D54-2935-FE6F-AFD5-1395B4D1A3CE}"/>
          </ac:picMkLst>
        </pc:picChg>
        <pc:picChg chg="add mod">
          <ac:chgData name="Achim Plückebaum" userId="c37cd5e8-edc3-4d8c-b0da-fc4152c278fb" providerId="ADAL" clId="{A151CAA2-1E5F-4C64-94B6-077EA61569B7}" dt="2024-09-19T08:38:45.762" v="2396" actId="1076"/>
          <ac:picMkLst>
            <pc:docMk/>
            <pc:sldMk cId="4178139078" sldId="838840895"/>
            <ac:picMk id="1028" creationId="{8319404D-8B21-2785-105C-06F9307A7D06}"/>
          </ac:picMkLst>
        </pc:picChg>
        <pc:picChg chg="add mod">
          <ac:chgData name="Achim Plückebaum" userId="c37cd5e8-edc3-4d8c-b0da-fc4152c278fb" providerId="ADAL" clId="{A151CAA2-1E5F-4C64-94B6-077EA61569B7}" dt="2024-09-19T08:40:06.907" v="2407" actId="1036"/>
          <ac:picMkLst>
            <pc:docMk/>
            <pc:sldMk cId="4178139078" sldId="838840895"/>
            <ac:picMk id="1030" creationId="{F62BCE98-E5CD-A207-08A7-BC9B6388C677}"/>
          </ac:picMkLst>
        </pc:picChg>
        <pc:cxnChg chg="add mod">
          <ac:chgData name="Achim Plückebaum" userId="c37cd5e8-edc3-4d8c-b0da-fc4152c278fb" providerId="ADAL" clId="{A151CAA2-1E5F-4C64-94B6-077EA61569B7}" dt="2024-09-16T05:24:34.202" v="2095" actId="1076"/>
          <ac:cxnSpMkLst>
            <pc:docMk/>
            <pc:sldMk cId="4178139078" sldId="838840895"/>
            <ac:cxnSpMk id="7" creationId="{091F41DE-70CE-0C17-515D-24B65B95FF28}"/>
          </ac:cxnSpMkLst>
        </pc:cxnChg>
        <pc:cxnChg chg="add mod">
          <ac:chgData name="Achim Plückebaum" userId="c37cd5e8-edc3-4d8c-b0da-fc4152c278fb" providerId="ADAL" clId="{A151CAA2-1E5F-4C64-94B6-077EA61569B7}" dt="2024-09-16T05:24:28.519" v="2094" actId="1076"/>
          <ac:cxnSpMkLst>
            <pc:docMk/>
            <pc:sldMk cId="4178139078" sldId="838840895"/>
            <ac:cxnSpMk id="10" creationId="{AEE5D423-C403-9415-FA30-02BD5C401436}"/>
          </ac:cxnSpMkLst>
        </pc:cxnChg>
      </pc:sldChg>
      <pc:sldChg chg="addSp delSp modSp add mod ord modNotesTx">
        <pc:chgData name="Achim Plückebaum" userId="c37cd5e8-edc3-4d8c-b0da-fc4152c278fb" providerId="ADAL" clId="{A151CAA2-1E5F-4C64-94B6-077EA61569B7}" dt="2024-10-01T12:36:55.167" v="6558" actId="478"/>
        <pc:sldMkLst>
          <pc:docMk/>
          <pc:sldMk cId="1377247332" sldId="838840896"/>
        </pc:sldMkLst>
        <pc:spChg chg="del mod">
          <ac:chgData name="Achim Plückebaum" userId="c37cd5e8-edc3-4d8c-b0da-fc4152c278fb" providerId="ADAL" clId="{A151CAA2-1E5F-4C64-94B6-077EA61569B7}" dt="2024-10-01T12:36:55.167" v="6558" actId="478"/>
          <ac:spMkLst>
            <pc:docMk/>
            <pc:sldMk cId="1377247332" sldId="838840896"/>
            <ac:spMk id="2" creationId="{60E991A5-BF1C-ADA3-35DB-BC35EB9FDB27}"/>
          </ac:spMkLst>
        </pc:spChg>
        <pc:spChg chg="mod">
          <ac:chgData name="Achim Plückebaum" userId="c37cd5e8-edc3-4d8c-b0da-fc4152c278fb" providerId="ADAL" clId="{A151CAA2-1E5F-4C64-94B6-077EA61569B7}" dt="2024-09-29T15:59:54.958" v="4529" actId="1035"/>
          <ac:spMkLst>
            <pc:docMk/>
            <pc:sldMk cId="1377247332" sldId="838840896"/>
            <ac:spMk id="4" creationId="{7327A47C-403A-8E41-A905-8CA7346172CC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5" creationId="{5C6AFBA0-3810-422C-C6FD-AB2894051F8E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6" creationId="{3376D3BF-6675-3761-AED7-10F0654A7C98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7" creationId="{2A6BB3BF-D230-6AB7-D5F8-62044150EB8E}"/>
          </ac:spMkLst>
        </pc:spChg>
        <pc:spChg chg="mod">
          <ac:chgData name="Achim Plückebaum" userId="c37cd5e8-edc3-4d8c-b0da-fc4152c278fb" providerId="ADAL" clId="{A151CAA2-1E5F-4C64-94B6-077EA61569B7}" dt="2024-10-01T12:33:11.304" v="6508" actId="1076"/>
          <ac:spMkLst>
            <pc:docMk/>
            <pc:sldMk cId="1377247332" sldId="838840896"/>
            <ac:spMk id="10" creationId="{29B31CB6-0DD1-E9AE-6936-5C222FAB8BCE}"/>
          </ac:spMkLst>
        </pc:spChg>
        <pc:spChg chg="add del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13" creationId="{F216B4C5-3DF0-D080-3F25-42FA44E09055}"/>
          </ac:spMkLst>
        </pc:spChg>
        <pc:spChg chg="add mod">
          <ac:chgData name="Achim Plückebaum" userId="c37cd5e8-edc3-4d8c-b0da-fc4152c278fb" providerId="ADAL" clId="{A151CAA2-1E5F-4C64-94B6-077EA61569B7}" dt="2024-10-01T12:33:15.693" v="6509" actId="1076"/>
          <ac:spMkLst>
            <pc:docMk/>
            <pc:sldMk cId="1377247332" sldId="838840896"/>
            <ac:spMk id="14" creationId="{0E05910E-D1FE-872A-F9F8-7BC099622AE0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15" creationId="{36DC2CC5-54E6-647F-1607-1FF617CE8E59}"/>
          </ac:spMkLst>
        </pc:spChg>
        <pc:spChg chg="add mod">
          <ac:chgData name="Achim Plückebaum" userId="c37cd5e8-edc3-4d8c-b0da-fc4152c278fb" providerId="ADAL" clId="{A151CAA2-1E5F-4C64-94B6-077EA61569B7}" dt="2024-10-01T12:28:25.045" v="6420" actId="1038"/>
          <ac:spMkLst>
            <pc:docMk/>
            <pc:sldMk cId="1377247332" sldId="838840896"/>
            <ac:spMk id="16" creationId="{8DC7FFE6-45C2-AE49-B5B5-9153FDEDAF86}"/>
          </ac:spMkLst>
        </pc:spChg>
        <pc:spChg chg="add mod">
          <ac:chgData name="Achim Plückebaum" userId="c37cd5e8-edc3-4d8c-b0da-fc4152c278fb" providerId="ADAL" clId="{A151CAA2-1E5F-4C64-94B6-077EA61569B7}" dt="2024-10-01T12:28:28.892" v="6444" actId="1038"/>
          <ac:spMkLst>
            <pc:docMk/>
            <pc:sldMk cId="1377247332" sldId="838840896"/>
            <ac:spMk id="17" creationId="{039D39F9-675D-2343-FF7C-BBC262ED8FEB}"/>
          </ac:spMkLst>
        </pc:spChg>
        <pc:spChg chg="add mod">
          <ac:chgData name="Achim Plückebaum" userId="c37cd5e8-edc3-4d8c-b0da-fc4152c278fb" providerId="ADAL" clId="{A151CAA2-1E5F-4C64-94B6-077EA61569B7}" dt="2024-10-01T12:28:33.172" v="6468" actId="1038"/>
          <ac:spMkLst>
            <pc:docMk/>
            <pc:sldMk cId="1377247332" sldId="838840896"/>
            <ac:spMk id="18" creationId="{9E604B03-DD1F-0AA9-68A0-E578A028ED1E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19" creationId="{7C89D5B5-74AB-1222-A01C-85BE895A7C1E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20" creationId="{A1F06147-E8A5-29A2-E228-5CB9DDAF6865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21" creationId="{49A50C92-C397-A795-D6AA-9E2BA5210219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22" creationId="{93C7F451-20FE-5BE9-2545-9BCB8DFF1A84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26" creationId="{8A087258-FB57-90D4-4337-BA345E93E20C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27" creationId="{59E7FBE3-395F-57DA-C32E-18BE5E76A785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28" creationId="{B26103ED-411C-3FE2-B69E-E16B445556A0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29" creationId="{B53E1E74-A524-D68C-9B0E-083C4FA9CAE5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34" creationId="{F1B83266-99DD-0093-CC86-03C534DF35AB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36" creationId="{FEE64ECF-0EC1-84CC-2847-15A466386415}"/>
          </ac:spMkLst>
        </pc:spChg>
        <pc:spChg chg="add mod">
          <ac:chgData name="Achim Plückebaum" userId="c37cd5e8-edc3-4d8c-b0da-fc4152c278fb" providerId="ADAL" clId="{A151CAA2-1E5F-4C64-94B6-077EA61569B7}" dt="2024-10-01T12:26:17.083" v="6345" actId="1076"/>
          <ac:spMkLst>
            <pc:docMk/>
            <pc:sldMk cId="1377247332" sldId="838840896"/>
            <ac:spMk id="37" creationId="{489D1692-54F1-8DCA-26CE-CD2A8C95133C}"/>
          </ac:spMkLst>
        </pc:spChg>
        <pc:spChg chg="add mod">
          <ac:chgData name="Achim Plückebaum" userId="c37cd5e8-edc3-4d8c-b0da-fc4152c278fb" providerId="ADAL" clId="{A151CAA2-1E5F-4C64-94B6-077EA61569B7}" dt="2024-10-01T07:59:34.392" v="6033"/>
          <ac:spMkLst>
            <pc:docMk/>
            <pc:sldMk cId="1377247332" sldId="838840896"/>
            <ac:spMk id="37" creationId="{EAE68AC5-12C9-B72E-6BE6-548C730A8ABF}"/>
          </ac:spMkLst>
        </pc:spChg>
        <pc:spChg chg="add 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38" creationId="{8AEE78F1-8CA4-7F1E-BDDB-E51D55E6A3C0}"/>
          </ac:spMkLst>
        </pc:spChg>
        <pc:spChg chg="add mod">
          <ac:chgData name="Achim Plückebaum" userId="c37cd5e8-edc3-4d8c-b0da-fc4152c278fb" providerId="ADAL" clId="{A151CAA2-1E5F-4C64-94B6-077EA61569B7}" dt="2024-10-01T08:02:19.218" v="6066"/>
          <ac:spMkLst>
            <pc:docMk/>
            <pc:sldMk cId="1377247332" sldId="838840896"/>
            <ac:spMk id="39" creationId="{4B8BFDB4-2A9E-07D7-15CA-D3399B0C7C32}"/>
          </ac:spMkLst>
        </pc:spChg>
        <pc:spChg chg="add mod">
          <ac:chgData name="Achim Plückebaum" userId="c37cd5e8-edc3-4d8c-b0da-fc4152c278fb" providerId="ADAL" clId="{A151CAA2-1E5F-4C64-94B6-077EA61569B7}" dt="2024-10-01T12:28:38.119" v="6469" actId="1076"/>
          <ac:spMkLst>
            <pc:docMk/>
            <pc:sldMk cId="1377247332" sldId="838840896"/>
            <ac:spMk id="39" creationId="{7383D03E-1A7B-0F3F-E4AC-EA388667FFD5}"/>
          </ac:spMkLst>
        </pc:spChg>
        <pc:spChg chg="add mod">
          <ac:chgData name="Achim Plückebaum" userId="c37cd5e8-edc3-4d8c-b0da-fc4152c278fb" providerId="ADAL" clId="{A151CAA2-1E5F-4C64-94B6-077EA61569B7}" dt="2024-10-01T12:26:46.192" v="6394" actId="20577"/>
          <ac:spMkLst>
            <pc:docMk/>
            <pc:sldMk cId="1377247332" sldId="838840896"/>
            <ac:spMk id="51" creationId="{57040B46-4966-036E-E5C1-D0ED205ABF31}"/>
          </ac:spMkLst>
        </pc:spChg>
        <pc:spChg chg="mod">
          <ac:chgData name="Achim Plückebaum" userId="c37cd5e8-edc3-4d8c-b0da-fc4152c278fb" providerId="ADAL" clId="{A151CAA2-1E5F-4C64-94B6-077EA61569B7}" dt="2024-10-01T12:23:33.870" v="6299" actId="2711"/>
          <ac:spMkLst>
            <pc:docMk/>
            <pc:sldMk cId="1377247332" sldId="838840896"/>
            <ac:spMk id="153" creationId="{00000000-0000-0000-0000-000000000000}"/>
          </ac:spMkLst>
        </pc:spChg>
        <pc:grpChg chg="add del mod">
          <ac:chgData name="Achim Plückebaum" userId="c37cd5e8-edc3-4d8c-b0da-fc4152c278fb" providerId="ADAL" clId="{A151CAA2-1E5F-4C64-94B6-077EA61569B7}" dt="2024-10-01T12:24:54.118" v="6313" actId="478"/>
          <ac:grpSpMkLst>
            <pc:docMk/>
            <pc:sldMk cId="1377247332" sldId="838840896"/>
            <ac:grpSpMk id="8" creationId="{C8DF2C87-12EC-62D5-B62F-A94B0235B792}"/>
          </ac:grpSpMkLst>
        </pc:grpChg>
        <pc:grpChg chg="mod">
          <ac:chgData name="Achim Plückebaum" userId="c37cd5e8-edc3-4d8c-b0da-fc4152c278fb" providerId="ADAL" clId="{A151CAA2-1E5F-4C64-94B6-077EA61569B7}" dt="2024-10-01T07:57:13.753" v="6013"/>
          <ac:grpSpMkLst>
            <pc:docMk/>
            <pc:sldMk cId="1377247332" sldId="838840896"/>
            <ac:grpSpMk id="9" creationId="{0038A65D-E6EE-FC30-B4F5-1FE4286032F3}"/>
          </ac:grpSpMkLst>
        </pc:grpChg>
        <pc:picChg chg="add del mod">
          <ac:chgData name="Achim Plückebaum" userId="c37cd5e8-edc3-4d8c-b0da-fc4152c278fb" providerId="ADAL" clId="{A151CAA2-1E5F-4C64-94B6-077EA61569B7}" dt="2024-10-01T07:57:58.914" v="6015" actId="478"/>
          <ac:picMkLst>
            <pc:docMk/>
            <pc:sldMk cId="1377247332" sldId="838840896"/>
            <ac:picMk id="3" creationId="{B5B0121D-B165-36FF-D7E9-E315D36612D7}"/>
          </ac:picMkLst>
        </pc:picChg>
        <pc:picChg chg="add mod">
          <ac:chgData name="Achim Plückebaum" userId="c37cd5e8-edc3-4d8c-b0da-fc4152c278fb" providerId="ADAL" clId="{A151CAA2-1E5F-4C64-94B6-077EA61569B7}" dt="2024-10-01T12:33:19.297" v="6510" actId="1076"/>
          <ac:picMkLst>
            <pc:docMk/>
            <pc:sldMk cId="1377247332" sldId="838840896"/>
            <ac:picMk id="3" creationId="{C8C2351C-2063-9220-D7E9-BF15D30496E5}"/>
          </ac:picMkLst>
        </pc:picChg>
        <pc:picChg chg="mod">
          <ac:chgData name="Achim Plückebaum" userId="c37cd5e8-edc3-4d8c-b0da-fc4152c278fb" providerId="ADAL" clId="{A151CAA2-1E5F-4C64-94B6-077EA61569B7}" dt="2024-10-01T07:57:13.753" v="6013"/>
          <ac:picMkLst>
            <pc:docMk/>
            <pc:sldMk cId="1377247332" sldId="838840896"/>
            <ac:picMk id="11" creationId="{5BB72118-B10F-8A37-9438-7AF60BFDF93E}"/>
          </ac:picMkLst>
        </pc:picChg>
        <pc:picChg chg="mod">
          <ac:chgData name="Achim Plückebaum" userId="c37cd5e8-edc3-4d8c-b0da-fc4152c278fb" providerId="ADAL" clId="{A151CAA2-1E5F-4C64-94B6-077EA61569B7}" dt="2024-10-01T07:57:13.753" v="6013"/>
          <ac:picMkLst>
            <pc:docMk/>
            <pc:sldMk cId="1377247332" sldId="838840896"/>
            <ac:picMk id="12" creationId="{C61A86C5-3EE7-02EF-A9B1-E922EBE68E62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23" creationId="{90E6F9F2-C341-A4FB-CC5E-C0A91D8C9760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24" creationId="{B2D20A54-323A-8F80-7953-3C7184A2DD8C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25" creationId="{CFC0DCCB-1127-10A3-6740-2AAB1AAA5E4D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30" creationId="{F62E7BBF-A9A5-50BB-9139-22817CC9AB81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31" creationId="{B0B3A835-8748-562D-BB75-74D76E8021C2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32" creationId="{103B4C94-71A5-29B3-B086-1DEFFD510905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33" creationId="{525C9021-C693-D5DC-87E1-25A900530A8A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35" creationId="{EEB0FF9D-B007-1640-4B71-7D5B23A4C4A5}"/>
          </ac:picMkLst>
        </pc:picChg>
        <pc:picChg chg="add mod">
          <ac:chgData name="Achim Plückebaum" userId="c37cd5e8-edc3-4d8c-b0da-fc4152c278fb" providerId="ADAL" clId="{A151CAA2-1E5F-4C64-94B6-077EA61569B7}" dt="2024-10-01T08:02:40.421" v="6093"/>
          <ac:picMkLst>
            <pc:docMk/>
            <pc:sldMk cId="1377247332" sldId="838840896"/>
            <ac:picMk id="40" creationId="{3FFE3229-BFFA-63D5-BD4A-60376FBC2557}"/>
          </ac:picMkLst>
        </pc:picChg>
        <pc:picChg chg="add del mod">
          <ac:chgData name="Achim Plückebaum" userId="c37cd5e8-edc3-4d8c-b0da-fc4152c278fb" providerId="ADAL" clId="{A151CAA2-1E5F-4C64-94B6-077EA61569B7}" dt="2024-10-01T12:31:07.140" v="6496" actId="478"/>
          <ac:picMkLst>
            <pc:docMk/>
            <pc:sldMk cId="1377247332" sldId="838840896"/>
            <ac:picMk id="41" creationId="{6BA762B5-0B87-283C-ED7A-BB418DC9AD0B}"/>
          </ac:picMkLst>
        </pc:picChg>
        <pc:picChg chg="add mod">
          <ac:chgData name="Achim Plückebaum" userId="c37cd5e8-edc3-4d8c-b0da-fc4152c278fb" providerId="ADAL" clId="{A151CAA2-1E5F-4C64-94B6-077EA61569B7}" dt="2024-10-01T08:02:47.936" v="6094"/>
          <ac:picMkLst>
            <pc:docMk/>
            <pc:sldMk cId="1377247332" sldId="838840896"/>
            <ac:picMk id="41" creationId="{954C812E-47EE-DA70-2C02-467A9A70F2BD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42" creationId="{4A177C03-DB6C-1A4C-9716-8D63390A6FB2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43" creationId="{F87CAB77-7DB7-AD25-BC3E-334A4DED5FDD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44" creationId="{DD705E1F-B7E0-3085-56F6-70CF9CD64CCF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45" creationId="{48188F1F-2AED-7748-3DB3-F0884B847A98}"/>
          </ac:picMkLst>
        </pc:picChg>
        <pc:picChg chg="add mod">
          <ac:chgData name="Achim Plückebaum" userId="c37cd5e8-edc3-4d8c-b0da-fc4152c278fb" providerId="ADAL" clId="{A151CAA2-1E5F-4C64-94B6-077EA61569B7}" dt="2024-10-01T12:23:33.870" v="6299" actId="2711"/>
          <ac:picMkLst>
            <pc:docMk/>
            <pc:sldMk cId="1377247332" sldId="838840896"/>
            <ac:picMk id="46" creationId="{371B9D43-6D88-E39E-2366-DEE5C8105D4F}"/>
          </ac:picMkLst>
        </pc:picChg>
        <pc:picChg chg="add del mod">
          <ac:chgData name="Achim Plückebaum" userId="c37cd5e8-edc3-4d8c-b0da-fc4152c278fb" providerId="ADAL" clId="{A151CAA2-1E5F-4C64-94B6-077EA61569B7}" dt="2024-10-01T08:06:05.049" v="6130" actId="478"/>
          <ac:picMkLst>
            <pc:docMk/>
            <pc:sldMk cId="1377247332" sldId="838840896"/>
            <ac:picMk id="47" creationId="{4F314079-59B3-ADA8-A491-B6154BB46120}"/>
          </ac:picMkLst>
        </pc:picChg>
        <pc:picChg chg="add del mod">
          <ac:chgData name="Achim Plückebaum" userId="c37cd5e8-edc3-4d8c-b0da-fc4152c278fb" providerId="ADAL" clId="{A151CAA2-1E5F-4C64-94B6-077EA61569B7}" dt="2024-10-01T08:06:30.174" v="6133" actId="478"/>
          <ac:picMkLst>
            <pc:docMk/>
            <pc:sldMk cId="1377247332" sldId="838840896"/>
            <ac:picMk id="48" creationId="{94E5AF11-8D52-234E-C662-B52B48CA5BB5}"/>
          </ac:picMkLst>
        </pc:picChg>
        <pc:picChg chg="add mod">
          <ac:chgData name="Achim Plückebaum" userId="c37cd5e8-edc3-4d8c-b0da-fc4152c278fb" providerId="ADAL" clId="{A151CAA2-1E5F-4C64-94B6-077EA61569B7}" dt="2024-10-01T12:30:07.114" v="6482" actId="1076"/>
          <ac:picMkLst>
            <pc:docMk/>
            <pc:sldMk cId="1377247332" sldId="838840896"/>
            <ac:picMk id="48" creationId="{E77548D4-7F94-DD8C-DE86-52AD8D3CBF9B}"/>
          </ac:picMkLst>
        </pc:picChg>
        <pc:picChg chg="add del mod">
          <ac:chgData name="Achim Plückebaum" userId="c37cd5e8-edc3-4d8c-b0da-fc4152c278fb" providerId="ADAL" clId="{A151CAA2-1E5F-4C64-94B6-077EA61569B7}" dt="2024-10-01T12:30:34.246" v="6487" actId="478"/>
          <ac:picMkLst>
            <pc:docMk/>
            <pc:sldMk cId="1377247332" sldId="838840896"/>
            <ac:picMk id="50" creationId="{FE81C209-042E-8AE2-D28E-F09A8B1A3068}"/>
          </ac:picMkLst>
        </pc:picChg>
        <pc:picChg chg="add del mod">
          <ac:chgData name="Achim Plückebaum" userId="c37cd5e8-edc3-4d8c-b0da-fc4152c278fb" providerId="ADAL" clId="{A151CAA2-1E5F-4C64-94B6-077EA61569B7}" dt="2024-10-01T12:24:57.091" v="6314" actId="478"/>
          <ac:picMkLst>
            <pc:docMk/>
            <pc:sldMk cId="1377247332" sldId="838840896"/>
            <ac:picMk id="52" creationId="{17D4D559-B444-B310-C697-2E8AEF0A4886}"/>
          </ac:picMkLst>
        </pc:picChg>
        <pc:picChg chg="add mod">
          <ac:chgData name="Achim Plückebaum" userId="c37cd5e8-edc3-4d8c-b0da-fc4152c278fb" providerId="ADAL" clId="{A151CAA2-1E5F-4C64-94B6-077EA61569B7}" dt="2024-10-01T12:30:41.609" v="6490" actId="1076"/>
          <ac:picMkLst>
            <pc:docMk/>
            <pc:sldMk cId="1377247332" sldId="838840896"/>
            <ac:picMk id="53" creationId="{525B4C94-6B67-501F-FEA8-5A274D0B2A09}"/>
          </ac:picMkLst>
        </pc:picChg>
        <pc:picChg chg="add mod">
          <ac:chgData name="Achim Plückebaum" userId="c37cd5e8-edc3-4d8c-b0da-fc4152c278fb" providerId="ADAL" clId="{A151CAA2-1E5F-4C64-94B6-077EA61569B7}" dt="2024-10-01T12:31:14.568" v="6499" actId="1076"/>
          <ac:picMkLst>
            <pc:docMk/>
            <pc:sldMk cId="1377247332" sldId="838840896"/>
            <ac:picMk id="55" creationId="{B8EA7A97-9134-A12B-BFE9-9DAA8D716DC4}"/>
          </ac:picMkLst>
        </pc:picChg>
        <pc:picChg chg="add mod">
          <ac:chgData name="Achim Plückebaum" userId="c37cd5e8-edc3-4d8c-b0da-fc4152c278fb" providerId="ADAL" clId="{A151CAA2-1E5F-4C64-94B6-077EA61569B7}" dt="2024-10-01T12:32:50.945" v="6505" actId="1076"/>
          <ac:picMkLst>
            <pc:docMk/>
            <pc:sldMk cId="1377247332" sldId="838840896"/>
            <ac:picMk id="57" creationId="{C7B83495-27FC-D019-9708-ED85D3473B9B}"/>
          </ac:picMkLst>
        </pc:picChg>
      </pc:sldChg>
      <pc:sldChg chg="addSp delSp modSp add mod modNotesTx">
        <pc:chgData name="Achim Plückebaum" userId="c37cd5e8-edc3-4d8c-b0da-fc4152c278fb" providerId="ADAL" clId="{A151CAA2-1E5F-4C64-94B6-077EA61569B7}" dt="2024-10-01T12:36:57.999" v="6560" actId="478"/>
        <pc:sldMkLst>
          <pc:docMk/>
          <pc:sldMk cId="1828240988" sldId="838840897"/>
        </pc:sldMkLst>
        <pc:spChg chg="del mod">
          <ac:chgData name="Achim Plückebaum" userId="c37cd5e8-edc3-4d8c-b0da-fc4152c278fb" providerId="ADAL" clId="{A151CAA2-1E5F-4C64-94B6-077EA61569B7}" dt="2024-10-01T12:36:57.999" v="6560" actId="478"/>
          <ac:spMkLst>
            <pc:docMk/>
            <pc:sldMk cId="1828240988" sldId="838840897"/>
            <ac:spMk id="2" creationId="{60E991A5-BF1C-ADA3-35DB-BC35EB9FDB27}"/>
          </ac:spMkLst>
        </pc:spChg>
        <pc:spChg chg="add del mod">
          <ac:chgData name="Achim Plückebaum" userId="c37cd5e8-edc3-4d8c-b0da-fc4152c278fb" providerId="ADAL" clId="{A151CAA2-1E5F-4C64-94B6-077EA61569B7}" dt="2024-09-29T15:45:28.278" v="4358" actId="478"/>
          <ac:spMkLst>
            <pc:docMk/>
            <pc:sldMk cId="1828240988" sldId="838840897"/>
            <ac:spMk id="3" creationId="{387D0317-DB13-AF52-4CB1-09FA6B0CD77E}"/>
          </ac:spMkLst>
        </pc:spChg>
        <pc:spChg chg="mod">
          <ac:chgData name="Achim Plückebaum" userId="c37cd5e8-edc3-4d8c-b0da-fc4152c278fb" providerId="ADAL" clId="{A151CAA2-1E5F-4C64-94B6-077EA61569B7}" dt="2024-09-29T16:00:18.921" v="4542" actId="1038"/>
          <ac:spMkLst>
            <pc:docMk/>
            <pc:sldMk cId="1828240988" sldId="838840897"/>
            <ac:spMk id="4" creationId="{7327A47C-403A-8E41-A905-8CA7346172CC}"/>
          </ac:spMkLst>
        </pc:spChg>
        <pc:spChg chg="add mod">
          <ac:chgData name="Achim Plückebaum" userId="c37cd5e8-edc3-4d8c-b0da-fc4152c278fb" providerId="ADAL" clId="{A151CAA2-1E5F-4C64-94B6-077EA61569B7}" dt="2024-09-29T17:05:17.207" v="5993" actId="1035"/>
          <ac:spMkLst>
            <pc:docMk/>
            <pc:sldMk cId="1828240988" sldId="838840897"/>
            <ac:spMk id="5" creationId="{E4648F61-5531-6036-D4ED-BD865AE3BAC8}"/>
          </ac:spMkLst>
        </pc:spChg>
        <pc:spChg chg="add">
          <ac:chgData name="Achim Plückebaum" userId="c37cd5e8-edc3-4d8c-b0da-fc4152c278fb" providerId="ADAL" clId="{A151CAA2-1E5F-4C64-94B6-077EA61569B7}" dt="2024-09-29T15:45:56.893" v="4360"/>
          <ac:spMkLst>
            <pc:docMk/>
            <pc:sldMk cId="1828240988" sldId="838840897"/>
            <ac:spMk id="6" creationId="{DF3D8C01-2F2F-71F7-C81E-85E36A7D3F0C}"/>
          </ac:spMkLst>
        </pc:spChg>
        <pc:spChg chg="add">
          <ac:chgData name="Achim Plückebaum" userId="c37cd5e8-edc3-4d8c-b0da-fc4152c278fb" providerId="ADAL" clId="{A151CAA2-1E5F-4C64-94B6-077EA61569B7}" dt="2024-09-29T15:46:04.921" v="4361"/>
          <ac:spMkLst>
            <pc:docMk/>
            <pc:sldMk cId="1828240988" sldId="838840897"/>
            <ac:spMk id="7" creationId="{46D076FC-1A0D-E1C9-6CFF-76532BE531E4}"/>
          </ac:spMkLst>
        </pc:spChg>
        <pc:spChg chg="add del mod">
          <ac:chgData name="Achim Plückebaum" userId="c37cd5e8-edc3-4d8c-b0da-fc4152c278fb" providerId="ADAL" clId="{A151CAA2-1E5F-4C64-94B6-077EA61569B7}" dt="2024-10-01T08:11:54.122" v="6214" actId="478"/>
          <ac:spMkLst>
            <pc:docMk/>
            <pc:sldMk cId="1828240988" sldId="838840897"/>
            <ac:spMk id="8" creationId="{64C49E02-C162-7E0C-6D44-7FE6ABBCAE7F}"/>
          </ac:spMkLst>
        </pc:spChg>
        <pc:spChg chg="add mod">
          <ac:chgData name="Achim Plückebaum" userId="c37cd5e8-edc3-4d8c-b0da-fc4152c278fb" providerId="ADAL" clId="{A151CAA2-1E5F-4C64-94B6-077EA61569B7}" dt="2024-09-29T15:48:59.641" v="4406"/>
          <ac:spMkLst>
            <pc:docMk/>
            <pc:sldMk cId="1828240988" sldId="838840897"/>
            <ac:spMk id="9" creationId="{335DF431-3A6C-E2C0-5A80-FE3B3374EDB9}"/>
          </ac:spMkLst>
        </pc:spChg>
        <pc:spChg chg="add mod">
          <ac:chgData name="Achim Plückebaum" userId="c37cd5e8-edc3-4d8c-b0da-fc4152c278fb" providerId="ADAL" clId="{A151CAA2-1E5F-4C64-94B6-077EA61569B7}" dt="2024-09-29T15:57:07.902" v="4476" actId="1076"/>
          <ac:spMkLst>
            <pc:docMk/>
            <pc:sldMk cId="1828240988" sldId="838840897"/>
            <ac:spMk id="14" creationId="{7B2C89A2-18B5-AA77-03C4-3625CF3F0276}"/>
          </ac:spMkLst>
        </pc:spChg>
        <pc:spChg chg="add mod">
          <ac:chgData name="Achim Plückebaum" userId="c37cd5e8-edc3-4d8c-b0da-fc4152c278fb" providerId="ADAL" clId="{A151CAA2-1E5F-4C64-94B6-077EA61569B7}" dt="2024-09-29T15:57:21.016" v="4478"/>
          <ac:spMkLst>
            <pc:docMk/>
            <pc:sldMk cId="1828240988" sldId="838840897"/>
            <ac:spMk id="15" creationId="{29F964E3-D098-4B0C-242F-0626D53A3543}"/>
          </ac:spMkLst>
        </pc:spChg>
        <pc:spChg chg="add mod">
          <ac:chgData name="Achim Plückebaum" userId="c37cd5e8-edc3-4d8c-b0da-fc4152c278fb" providerId="ADAL" clId="{A151CAA2-1E5F-4C64-94B6-077EA61569B7}" dt="2024-09-29T15:58:31.040" v="4500" actId="1076"/>
          <ac:spMkLst>
            <pc:docMk/>
            <pc:sldMk cId="1828240988" sldId="838840897"/>
            <ac:spMk id="16" creationId="{4395BBFB-5382-03AA-C896-4448217B1C81}"/>
          </ac:spMkLst>
        </pc:spChg>
        <pc:spChg chg="add mod">
          <ac:chgData name="Achim Plückebaum" userId="c37cd5e8-edc3-4d8c-b0da-fc4152c278fb" providerId="ADAL" clId="{A151CAA2-1E5F-4C64-94B6-077EA61569B7}" dt="2024-09-29T15:59:07.643" v="4512" actId="1076"/>
          <ac:spMkLst>
            <pc:docMk/>
            <pc:sldMk cId="1828240988" sldId="838840897"/>
            <ac:spMk id="17" creationId="{E36CFCF9-8CC8-022A-A541-ED9B104585EF}"/>
          </ac:spMkLst>
        </pc:spChg>
        <pc:spChg chg="add del mod">
          <ac:chgData name="Achim Plückebaum" userId="c37cd5e8-edc3-4d8c-b0da-fc4152c278fb" providerId="ADAL" clId="{A151CAA2-1E5F-4C64-94B6-077EA61569B7}" dt="2024-09-29T16:01:09.215" v="4556"/>
          <ac:spMkLst>
            <pc:docMk/>
            <pc:sldMk cId="1828240988" sldId="838840897"/>
            <ac:spMk id="18" creationId="{C3701DE5-068C-0208-82C5-B1B7289465FD}"/>
          </ac:spMkLst>
        </pc:spChg>
        <pc:spChg chg="add mod">
          <ac:chgData name="Achim Plückebaum" userId="c37cd5e8-edc3-4d8c-b0da-fc4152c278fb" providerId="ADAL" clId="{A151CAA2-1E5F-4C64-94B6-077EA61569B7}" dt="2024-09-29T16:50:52.266" v="5908" actId="113"/>
          <ac:spMkLst>
            <pc:docMk/>
            <pc:sldMk cId="1828240988" sldId="838840897"/>
            <ac:spMk id="19" creationId="{E46BC283-771C-42C2-D771-3104FE4DA808}"/>
          </ac:spMkLst>
        </pc:spChg>
        <pc:spChg chg="add mod">
          <ac:chgData name="Achim Plückebaum" userId="c37cd5e8-edc3-4d8c-b0da-fc4152c278fb" providerId="ADAL" clId="{A151CAA2-1E5F-4C64-94B6-077EA61569B7}" dt="2024-09-29T16:02:28.964" v="4559"/>
          <ac:spMkLst>
            <pc:docMk/>
            <pc:sldMk cId="1828240988" sldId="838840897"/>
            <ac:spMk id="20" creationId="{D22EB28B-E8CA-A443-74F1-B28AD7EE1479}"/>
          </ac:spMkLst>
        </pc:spChg>
        <pc:spChg chg="mod">
          <ac:chgData name="Achim Plückebaum" userId="c37cd5e8-edc3-4d8c-b0da-fc4152c278fb" providerId="ADAL" clId="{A151CAA2-1E5F-4C64-94B6-077EA61569B7}" dt="2024-09-15T11:00:07.221" v="771" actId="20577"/>
          <ac:spMkLst>
            <pc:docMk/>
            <pc:sldMk cId="1828240988" sldId="838840897"/>
            <ac:spMk id="153" creationId="{00000000-0000-0000-0000-000000000000}"/>
          </ac:spMkLst>
        </pc:spChg>
        <pc:picChg chg="add del mod">
          <ac:chgData name="Achim Plückebaum" userId="c37cd5e8-edc3-4d8c-b0da-fc4152c278fb" providerId="ADAL" clId="{A151CAA2-1E5F-4C64-94B6-077EA61569B7}" dt="2024-09-29T15:55:37.575" v="4449" actId="478"/>
          <ac:picMkLst>
            <pc:docMk/>
            <pc:sldMk cId="1828240988" sldId="838840897"/>
            <ac:picMk id="11" creationId="{680FA524-AE15-91A8-8932-9FAF0D155AEB}"/>
          </ac:picMkLst>
        </pc:picChg>
        <pc:picChg chg="add mod">
          <ac:chgData name="Achim Plückebaum" userId="c37cd5e8-edc3-4d8c-b0da-fc4152c278fb" providerId="ADAL" clId="{A151CAA2-1E5F-4C64-94B6-077EA61569B7}" dt="2024-09-29T15:57:09.978" v="4477" actId="1076"/>
          <ac:picMkLst>
            <pc:docMk/>
            <pc:sldMk cId="1828240988" sldId="838840897"/>
            <ac:picMk id="13" creationId="{BCC2D553-78B4-5EA1-32FA-85A4892BD350}"/>
          </ac:picMkLst>
        </pc:picChg>
      </pc:sldChg>
      <pc:sldChg chg="addSp delSp modSp add mod">
        <pc:chgData name="Achim Plückebaum" userId="c37cd5e8-edc3-4d8c-b0da-fc4152c278fb" providerId="ADAL" clId="{A151CAA2-1E5F-4C64-94B6-077EA61569B7}" dt="2024-10-01T12:36:02.361" v="6536" actId="478"/>
        <pc:sldMkLst>
          <pc:docMk/>
          <pc:sldMk cId="1766212809" sldId="838840898"/>
        </pc:sldMkLst>
        <pc:spChg chg="del mod">
          <ac:chgData name="Achim Plückebaum" userId="c37cd5e8-edc3-4d8c-b0da-fc4152c278fb" providerId="ADAL" clId="{A151CAA2-1E5F-4C64-94B6-077EA61569B7}" dt="2024-10-01T12:36:02.361" v="6536" actId="478"/>
          <ac:spMkLst>
            <pc:docMk/>
            <pc:sldMk cId="1766212809" sldId="838840898"/>
            <ac:spMk id="2" creationId="{60E991A5-BF1C-ADA3-35DB-BC35EB9FDB27}"/>
          </ac:spMkLst>
        </pc:spChg>
        <pc:spChg chg="add mod">
          <ac:chgData name="Achim Plückebaum" userId="c37cd5e8-edc3-4d8c-b0da-fc4152c278fb" providerId="ADAL" clId="{A151CAA2-1E5F-4C64-94B6-077EA61569B7}" dt="2024-09-29T16:08:47.336" v="4709" actId="20577"/>
          <ac:spMkLst>
            <pc:docMk/>
            <pc:sldMk cId="1766212809" sldId="838840898"/>
            <ac:spMk id="3" creationId="{9346798C-2BEE-F2DC-DEFA-4BA9AACE7FE8}"/>
          </ac:spMkLst>
        </pc:spChg>
        <pc:spChg chg="add del mod">
          <ac:chgData name="Achim Plückebaum" userId="c37cd5e8-edc3-4d8c-b0da-fc4152c278fb" providerId="ADAL" clId="{A151CAA2-1E5F-4C64-94B6-077EA61569B7}" dt="2024-09-19T08:27:08.661" v="2176" actId="478"/>
          <ac:spMkLst>
            <pc:docMk/>
            <pc:sldMk cId="1766212809" sldId="838840898"/>
            <ac:spMk id="5" creationId="{1F6A54C9-15D9-D4E2-A313-3DF516E31935}"/>
          </ac:spMkLst>
        </pc:spChg>
        <pc:spChg chg="add">
          <ac:chgData name="Achim Plückebaum" userId="c37cd5e8-edc3-4d8c-b0da-fc4152c278fb" providerId="ADAL" clId="{A151CAA2-1E5F-4C64-94B6-077EA61569B7}" dt="2024-09-19T15:12:03.640" v="3449"/>
          <ac:spMkLst>
            <pc:docMk/>
            <pc:sldMk cId="1766212809" sldId="838840898"/>
            <ac:spMk id="5" creationId="{3FC1E524-84B6-F63A-1707-28554700314A}"/>
          </ac:spMkLst>
        </pc:spChg>
        <pc:spChg chg="add del mod">
          <ac:chgData name="Achim Plückebaum" userId="c37cd5e8-edc3-4d8c-b0da-fc4152c278fb" providerId="ADAL" clId="{A151CAA2-1E5F-4C64-94B6-077EA61569B7}" dt="2024-09-29T15:20:23.379" v="3768" actId="478"/>
          <ac:spMkLst>
            <pc:docMk/>
            <pc:sldMk cId="1766212809" sldId="838840898"/>
            <ac:spMk id="6" creationId="{39926F39-11B5-FBBA-EED9-83C68A8D42E3}"/>
          </ac:spMkLst>
        </pc:spChg>
        <pc:spChg chg="add">
          <ac:chgData name="Achim Plückebaum" userId="c37cd5e8-edc3-4d8c-b0da-fc4152c278fb" providerId="ADAL" clId="{A151CAA2-1E5F-4C64-94B6-077EA61569B7}" dt="2024-09-19T09:01:48.023" v="2764"/>
          <ac:spMkLst>
            <pc:docMk/>
            <pc:sldMk cId="1766212809" sldId="838840898"/>
            <ac:spMk id="7" creationId="{684FB681-F745-2561-6497-FAD5C6C92468}"/>
          </ac:spMkLst>
        </pc:spChg>
        <pc:spChg chg="add mod">
          <ac:chgData name="Achim Plückebaum" userId="c37cd5e8-edc3-4d8c-b0da-fc4152c278fb" providerId="ADAL" clId="{A151CAA2-1E5F-4C64-94B6-077EA61569B7}" dt="2024-09-19T09:01:54.308" v="2766"/>
          <ac:spMkLst>
            <pc:docMk/>
            <pc:sldMk cId="1766212809" sldId="838840898"/>
            <ac:spMk id="8" creationId="{35842ACC-1767-6093-0F77-C6E40C6B4F2D}"/>
          </ac:spMkLst>
        </pc:spChg>
        <pc:spChg chg="add">
          <ac:chgData name="Achim Plückebaum" userId="c37cd5e8-edc3-4d8c-b0da-fc4152c278fb" providerId="ADAL" clId="{A151CAA2-1E5F-4C64-94B6-077EA61569B7}" dt="2024-09-19T09:02:00.216" v="2771"/>
          <ac:spMkLst>
            <pc:docMk/>
            <pc:sldMk cId="1766212809" sldId="838840898"/>
            <ac:spMk id="9" creationId="{28F66336-273C-2023-4810-D9431C2614ED}"/>
          </ac:spMkLst>
        </pc:spChg>
        <pc:spChg chg="add mod">
          <ac:chgData name="Achim Plückebaum" userId="c37cd5e8-edc3-4d8c-b0da-fc4152c278fb" providerId="ADAL" clId="{A151CAA2-1E5F-4C64-94B6-077EA61569B7}" dt="2024-09-19T09:02:29.635" v="2773"/>
          <ac:spMkLst>
            <pc:docMk/>
            <pc:sldMk cId="1766212809" sldId="838840898"/>
            <ac:spMk id="10" creationId="{CE18C381-585E-3F81-4F08-2F1F9E927BFC}"/>
          </ac:spMkLst>
        </pc:spChg>
        <pc:spChg chg="add">
          <ac:chgData name="Achim Plückebaum" userId="c37cd5e8-edc3-4d8c-b0da-fc4152c278fb" providerId="ADAL" clId="{A151CAA2-1E5F-4C64-94B6-077EA61569B7}" dt="2024-09-19T09:02:35.558" v="2775"/>
          <ac:spMkLst>
            <pc:docMk/>
            <pc:sldMk cId="1766212809" sldId="838840898"/>
            <ac:spMk id="11" creationId="{A2C28B90-E81A-0A75-5C26-9F6A62089ED1}"/>
          </ac:spMkLst>
        </pc:spChg>
        <pc:spChg chg="add del mod">
          <ac:chgData name="Achim Plückebaum" userId="c37cd5e8-edc3-4d8c-b0da-fc4152c278fb" providerId="ADAL" clId="{A151CAA2-1E5F-4C64-94B6-077EA61569B7}" dt="2024-09-19T09:06:08.056" v="3218"/>
          <ac:spMkLst>
            <pc:docMk/>
            <pc:sldMk cId="1766212809" sldId="838840898"/>
            <ac:spMk id="12" creationId="{66E907AD-C535-9CA6-7A74-22033420B312}"/>
          </ac:spMkLst>
        </pc:spChg>
        <pc:spChg chg="add">
          <ac:chgData name="Achim Plückebaum" userId="c37cd5e8-edc3-4d8c-b0da-fc4152c278fb" providerId="ADAL" clId="{A151CAA2-1E5F-4C64-94B6-077EA61569B7}" dt="2024-09-19T09:02:59.215" v="2781"/>
          <ac:spMkLst>
            <pc:docMk/>
            <pc:sldMk cId="1766212809" sldId="838840898"/>
            <ac:spMk id="13" creationId="{FD26C664-94B4-CC88-57C3-2B9A998CCC29}"/>
          </ac:spMkLst>
        </pc:spChg>
        <pc:spChg chg="mod">
          <ac:chgData name="Achim Plückebaum" userId="c37cd5e8-edc3-4d8c-b0da-fc4152c278fb" providerId="ADAL" clId="{A151CAA2-1E5F-4C64-94B6-077EA61569B7}" dt="2024-10-01T12:21:12.939" v="6252" actId="20577"/>
          <ac:spMkLst>
            <pc:docMk/>
            <pc:sldMk cId="1766212809" sldId="838840898"/>
            <ac:spMk id="153" creationId="{00000000-0000-0000-0000-000000000000}"/>
          </ac:spMkLst>
        </pc:spChg>
        <pc:picChg chg="add del mod">
          <ac:chgData name="Achim Plückebaum" userId="c37cd5e8-edc3-4d8c-b0da-fc4152c278fb" providerId="ADAL" clId="{A151CAA2-1E5F-4C64-94B6-077EA61569B7}" dt="2024-09-19T15:14:56.270" v="3453" actId="478"/>
          <ac:picMkLst>
            <pc:docMk/>
            <pc:sldMk cId="1766212809" sldId="838840898"/>
            <ac:picMk id="1028" creationId="{C8458B00-95D0-78D2-9236-0254C9421118}"/>
          </ac:picMkLst>
        </pc:picChg>
        <pc:picChg chg="add del">
          <ac:chgData name="Achim Plückebaum" userId="c37cd5e8-edc3-4d8c-b0da-fc4152c278fb" providerId="ADAL" clId="{A151CAA2-1E5F-4C64-94B6-077EA61569B7}" dt="2024-09-19T15:15:04.544" v="3455" actId="478"/>
          <ac:picMkLst>
            <pc:docMk/>
            <pc:sldMk cId="1766212809" sldId="838840898"/>
            <ac:picMk id="1030" creationId="{E16BC06D-FE81-2AE8-AE19-D91FE227B276}"/>
          </ac:picMkLst>
        </pc:picChg>
        <pc:picChg chg="add mod">
          <ac:chgData name="Achim Plückebaum" userId="c37cd5e8-edc3-4d8c-b0da-fc4152c278fb" providerId="ADAL" clId="{A151CAA2-1E5F-4C64-94B6-077EA61569B7}" dt="2024-09-29T15:26:03.626" v="4249" actId="14100"/>
          <ac:picMkLst>
            <pc:docMk/>
            <pc:sldMk cId="1766212809" sldId="838840898"/>
            <ac:picMk id="1032" creationId="{F82C1DDA-DFF3-2CB2-06B3-0EC865E274B0}"/>
          </ac:picMkLst>
        </pc:picChg>
      </pc:sldChg>
      <pc:sldChg chg="addSp delSp modSp new mod">
        <pc:chgData name="Achim Plückebaum" userId="c37cd5e8-edc3-4d8c-b0da-fc4152c278fb" providerId="ADAL" clId="{A151CAA2-1E5F-4C64-94B6-077EA61569B7}" dt="2024-10-01T12:36:52.210" v="6556" actId="1076"/>
        <pc:sldMkLst>
          <pc:docMk/>
          <pc:sldMk cId="823626111" sldId="838840899"/>
        </pc:sldMkLst>
        <pc:spChg chg="del">
          <ac:chgData name="Achim Plückebaum" userId="c37cd5e8-edc3-4d8c-b0da-fc4152c278fb" providerId="ADAL" clId="{A151CAA2-1E5F-4C64-94B6-077EA61569B7}" dt="2024-09-19T08:32:55.202" v="2342" actId="478"/>
          <ac:spMkLst>
            <pc:docMk/>
            <pc:sldMk cId="823626111" sldId="838840899"/>
            <ac:spMk id="2" creationId="{C6D50404-C126-0EAB-929E-719CA6659162}"/>
          </ac:spMkLst>
        </pc:spChg>
        <pc:spChg chg="del">
          <ac:chgData name="Achim Plückebaum" userId="c37cd5e8-edc3-4d8c-b0da-fc4152c278fb" providerId="ADAL" clId="{A151CAA2-1E5F-4C64-94B6-077EA61569B7}" dt="2024-09-19T08:32:57.445" v="2343" actId="478"/>
          <ac:spMkLst>
            <pc:docMk/>
            <pc:sldMk cId="823626111" sldId="838840899"/>
            <ac:spMk id="3" creationId="{60177B18-3CEB-627A-193B-484CD9ED3A2E}"/>
          </ac:spMkLst>
        </pc:spChg>
        <pc:picChg chg="add mod">
          <ac:chgData name="Achim Plückebaum" userId="c37cd5e8-edc3-4d8c-b0da-fc4152c278fb" providerId="ADAL" clId="{A151CAA2-1E5F-4C64-94B6-077EA61569B7}" dt="2024-10-01T12:36:52.210" v="6556" actId="1076"/>
          <ac:picMkLst>
            <pc:docMk/>
            <pc:sldMk cId="823626111" sldId="838840899"/>
            <ac:picMk id="4" creationId="{E951510B-FD52-C2B8-D2B8-D09BCF4B4967}"/>
          </ac:picMkLst>
        </pc:picChg>
      </pc:sldChg>
      <pc:sldChg chg="addSp delSp modSp add mod">
        <pc:chgData name="Achim Plückebaum" userId="c37cd5e8-edc3-4d8c-b0da-fc4152c278fb" providerId="ADAL" clId="{A151CAA2-1E5F-4C64-94B6-077EA61569B7}" dt="2024-10-01T12:54:22.516" v="6581" actId="20577"/>
        <pc:sldMkLst>
          <pc:docMk/>
          <pc:sldMk cId="3365621352" sldId="838840900"/>
        </pc:sldMkLst>
        <pc:spChg chg="del mod">
          <ac:chgData name="Achim Plückebaum" userId="c37cd5e8-edc3-4d8c-b0da-fc4152c278fb" providerId="ADAL" clId="{A151CAA2-1E5F-4C64-94B6-077EA61569B7}" dt="2024-10-01T12:36:10.707" v="6540" actId="478"/>
          <ac:spMkLst>
            <pc:docMk/>
            <pc:sldMk cId="3365621352" sldId="838840900"/>
            <ac:spMk id="2" creationId="{60E991A5-BF1C-ADA3-35DB-BC35EB9FDB27}"/>
          </ac:spMkLst>
        </pc:spChg>
        <pc:spChg chg="del mod">
          <ac:chgData name="Achim Plückebaum" userId="c37cd5e8-edc3-4d8c-b0da-fc4152c278fb" providerId="ADAL" clId="{A151CAA2-1E5F-4C64-94B6-077EA61569B7}" dt="2024-09-29T15:26:12.565" v="4252" actId="478"/>
          <ac:spMkLst>
            <pc:docMk/>
            <pc:sldMk cId="3365621352" sldId="838840900"/>
            <ac:spMk id="3" creationId="{9346798C-2BEE-F2DC-DEFA-4BA9AACE7FE8}"/>
          </ac:spMkLst>
        </pc:spChg>
        <pc:spChg chg="mod">
          <ac:chgData name="Achim Plückebaum" userId="c37cd5e8-edc3-4d8c-b0da-fc4152c278fb" providerId="ADAL" clId="{A151CAA2-1E5F-4C64-94B6-077EA61569B7}" dt="2024-09-29T17:06:13.467" v="6004" actId="1076"/>
          <ac:spMkLst>
            <pc:docMk/>
            <pc:sldMk cId="3365621352" sldId="838840900"/>
            <ac:spMk id="4" creationId="{7327A47C-403A-8E41-A905-8CA7346172CC}"/>
          </ac:spMkLst>
        </pc:spChg>
        <pc:spChg chg="add mod">
          <ac:chgData name="Achim Plückebaum" userId="c37cd5e8-edc3-4d8c-b0da-fc4152c278fb" providerId="ADAL" clId="{A151CAA2-1E5F-4C64-94B6-077EA61569B7}" dt="2024-10-01T12:54:22.516" v="6581" actId="20577"/>
          <ac:spMkLst>
            <pc:docMk/>
            <pc:sldMk cId="3365621352" sldId="838840900"/>
            <ac:spMk id="5" creationId="{D3B828CC-0602-8740-F80E-8A884E3E2B26}"/>
          </ac:spMkLst>
        </pc:spChg>
        <pc:spChg chg="mod">
          <ac:chgData name="Achim Plückebaum" userId="c37cd5e8-edc3-4d8c-b0da-fc4152c278fb" providerId="ADAL" clId="{A151CAA2-1E5F-4C64-94B6-077EA61569B7}" dt="2024-10-01T12:53:05.740" v="6576" actId="948"/>
          <ac:spMkLst>
            <pc:docMk/>
            <pc:sldMk cId="3365621352" sldId="838840900"/>
            <ac:spMk id="6" creationId="{39926F39-11B5-FBBA-EED9-83C68A8D42E3}"/>
          </ac:spMkLst>
        </pc:spChg>
        <pc:picChg chg="add del mod">
          <ac:chgData name="Achim Plückebaum" userId="c37cd5e8-edc3-4d8c-b0da-fc4152c278fb" providerId="ADAL" clId="{A151CAA2-1E5F-4C64-94B6-077EA61569B7}" dt="2024-09-29T15:43:09.635" v="4353" actId="478"/>
          <ac:picMkLst>
            <pc:docMk/>
            <pc:sldMk cId="3365621352" sldId="838840900"/>
            <ac:picMk id="8" creationId="{A5E179F1-F912-8160-CDB9-CC0739AC4D55}"/>
          </ac:picMkLst>
        </pc:picChg>
        <pc:picChg chg="add mod">
          <ac:chgData name="Achim Plückebaum" userId="c37cd5e8-edc3-4d8c-b0da-fc4152c278fb" providerId="ADAL" clId="{A151CAA2-1E5F-4C64-94B6-077EA61569B7}" dt="2024-09-29T15:43:17.556" v="4356" actId="1076"/>
          <ac:picMkLst>
            <pc:docMk/>
            <pc:sldMk cId="3365621352" sldId="838840900"/>
            <ac:picMk id="10" creationId="{41123548-73FD-973E-AC43-830632B71301}"/>
          </ac:picMkLst>
        </pc:picChg>
        <pc:picChg chg="del">
          <ac:chgData name="Achim Plückebaum" userId="c37cd5e8-edc3-4d8c-b0da-fc4152c278fb" providerId="ADAL" clId="{A151CAA2-1E5F-4C64-94B6-077EA61569B7}" dt="2024-09-29T15:26:09.281" v="4250" actId="478"/>
          <ac:picMkLst>
            <pc:docMk/>
            <pc:sldMk cId="3365621352" sldId="838840900"/>
            <ac:picMk id="1032" creationId="{F82C1DDA-DFF3-2CB2-06B3-0EC865E274B0}"/>
          </ac:picMkLst>
        </pc:picChg>
      </pc:sldChg>
      <pc:sldChg chg="addSp delSp modSp new mod">
        <pc:chgData name="Achim Plückebaum" userId="c37cd5e8-edc3-4d8c-b0da-fc4152c278fb" providerId="ADAL" clId="{A151CAA2-1E5F-4C64-94B6-077EA61569B7}" dt="2024-10-01T12:55:01.896" v="6582" actId="1038"/>
        <pc:sldMkLst>
          <pc:docMk/>
          <pc:sldMk cId="1883594093" sldId="838840901"/>
        </pc:sldMkLst>
        <pc:spChg chg="del">
          <ac:chgData name="Achim Plückebaum" userId="c37cd5e8-edc3-4d8c-b0da-fc4152c278fb" providerId="ADAL" clId="{A151CAA2-1E5F-4C64-94B6-077EA61569B7}" dt="2024-09-29T16:57:29.454" v="5910" actId="478"/>
          <ac:spMkLst>
            <pc:docMk/>
            <pc:sldMk cId="1883594093" sldId="838840901"/>
            <ac:spMk id="2" creationId="{8A969D63-C353-4A1D-F801-01A96D5E7DD9}"/>
          </ac:spMkLst>
        </pc:spChg>
        <pc:spChg chg="del">
          <ac:chgData name="Achim Plückebaum" userId="c37cd5e8-edc3-4d8c-b0da-fc4152c278fb" providerId="ADAL" clId="{A151CAA2-1E5F-4C64-94B6-077EA61569B7}" dt="2024-09-29T16:57:30.485" v="5911" actId="478"/>
          <ac:spMkLst>
            <pc:docMk/>
            <pc:sldMk cId="1883594093" sldId="838840901"/>
            <ac:spMk id="3" creationId="{FE36AB4D-A2DA-C088-EC5D-75098FE65B3A}"/>
          </ac:spMkLst>
        </pc:spChg>
        <pc:spChg chg="add del">
          <ac:chgData name="Achim Plückebaum" userId="c37cd5e8-edc3-4d8c-b0da-fc4152c278fb" providerId="ADAL" clId="{A151CAA2-1E5F-4C64-94B6-077EA61569B7}" dt="2024-09-29T16:57:33.422" v="5913" actId="478"/>
          <ac:spMkLst>
            <pc:docMk/>
            <pc:sldMk cId="1883594093" sldId="838840901"/>
            <ac:spMk id="5" creationId="{C9C255BB-C2EB-376A-743D-DD9D6B6EBD0D}"/>
          </ac:spMkLst>
        </pc:spChg>
        <pc:spChg chg="add mod">
          <ac:chgData name="Achim Plückebaum" userId="c37cd5e8-edc3-4d8c-b0da-fc4152c278fb" providerId="ADAL" clId="{A151CAA2-1E5F-4C64-94B6-077EA61569B7}" dt="2024-09-29T17:03:24.013" v="5971" actId="1076"/>
          <ac:spMkLst>
            <pc:docMk/>
            <pc:sldMk cId="1883594093" sldId="838840901"/>
            <ac:spMk id="7" creationId="{47A5CBF1-C4AB-691D-5627-8D9717CF97E3}"/>
          </ac:spMkLst>
        </pc:spChg>
        <pc:spChg chg="add mod">
          <ac:chgData name="Achim Plückebaum" userId="c37cd5e8-edc3-4d8c-b0da-fc4152c278fb" providerId="ADAL" clId="{A151CAA2-1E5F-4C64-94B6-077EA61569B7}" dt="2024-09-29T17:06:34.403" v="6012"/>
          <ac:spMkLst>
            <pc:docMk/>
            <pc:sldMk cId="1883594093" sldId="838840901"/>
            <ac:spMk id="8" creationId="{7A0CEBCB-AD03-752A-DD3E-2959598B3734}"/>
          </ac:spMkLst>
        </pc:spChg>
        <pc:picChg chg="add mod">
          <ac:chgData name="Achim Plückebaum" userId="c37cd5e8-edc3-4d8c-b0da-fc4152c278fb" providerId="ADAL" clId="{A151CAA2-1E5F-4C64-94B6-077EA61569B7}" dt="2024-10-01T12:55:01.896" v="6582" actId="1038"/>
          <ac:picMkLst>
            <pc:docMk/>
            <pc:sldMk cId="1883594093" sldId="838840901"/>
            <ac:picMk id="6" creationId="{86B0DF31-9111-3D05-3C71-EF47D4164DDA}"/>
          </ac:picMkLst>
        </pc:picChg>
      </pc:sldChg>
      <pc:sldMasterChg chg="delSp mod">
        <pc:chgData name="Achim Plückebaum" userId="c37cd5e8-edc3-4d8c-b0da-fc4152c278fb" providerId="ADAL" clId="{A151CAA2-1E5F-4C64-94B6-077EA61569B7}" dt="2024-10-01T12:35:17.446" v="6524" actId="478"/>
        <pc:sldMasterMkLst>
          <pc:docMk/>
          <pc:sldMasterMk cId="2470992528" sldId="2147483666"/>
        </pc:sldMasterMkLst>
        <pc:spChg chg="del">
          <ac:chgData name="Achim Plückebaum" userId="c37cd5e8-edc3-4d8c-b0da-fc4152c278fb" providerId="ADAL" clId="{A151CAA2-1E5F-4C64-94B6-077EA61569B7}" dt="2024-10-01T12:35:17.446" v="6524" actId="478"/>
          <ac:spMkLst>
            <pc:docMk/>
            <pc:sldMasterMk cId="2470992528" sldId="2147483666"/>
            <ac:spMk id="11" creationId="{00000000-0000-0000-0000-000000000000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4439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8980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8650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de-DE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„- Staat hat 2002 Start der elektronischen Gesundheitskarte angekündigt</a:t>
            </a:r>
            <a:endParaRPr lang="de-DE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e-DE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- 2025 soll jetzt die elektronische Patientenakte wirklich kommen</a:t>
            </a:r>
            <a:endParaRPr lang="de-DE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e-DE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auch Konzerne konnten in der Zwischenzeit in Deutschland kaum Siloübergreifende Infrastruktur für Gesundheitsdaten entwickeln</a:t>
            </a:r>
            <a:endParaRPr lang="de-DE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e-DE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KI benötigt aber möglichst viele Daten, möglichst hoch qualitativ, möglichst Siloübergreifend</a:t>
            </a:r>
            <a:endParaRPr lang="de-DE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e-DE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Denn bisher wurde Health KI v.a. auf Basis von vielen Bildern trainiert</a:t>
            </a:r>
            <a:endParaRPr lang="de-DE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e-DE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Unscharf, da KI zwar Muster erkennt, aber ohne weitere Informationen (Medikamenteneinnahme, Diagnosen, Laborwerten etc.) unklar ist, wieso es zu einer Anomalie kommt</a:t>
            </a:r>
            <a:endParaRPr lang="de-DE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e-DE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Zukunft von Health KI ist ‚multimodale Health KI‘, also Kombination von Daten unterschiedlicher Quellen um Patient in seiner longitudinalen / multimorbiden / über verschiedene Silos des Gesundheitswesens hinweg versorgten Playern verstehen zu können</a:t>
            </a:r>
            <a:endParaRPr lang="de-DE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de-DE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das Problem hat </a:t>
            </a:r>
            <a:r>
              <a:rPr lang="de-DE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Honic</a:t>
            </a:r>
            <a:r>
              <a:rPr lang="de-DE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gelöst, in nur 2,5 Jahren ein Ökosystem von med. Leistungserbringern auf eine Plattform geholt, die gemeinsam mit der Datenschutzaufsicht und Patienten-Organisationen </a:t>
            </a:r>
            <a:r>
              <a:rPr lang="de-DE" sz="1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</a:t>
            </a:r>
            <a:r>
              <a:rPr lang="de-DE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-entwickelt wurde“</a:t>
            </a:r>
            <a:endParaRPr lang="de-DE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4031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DE" b="1" dirty="0"/>
              <a:t>Ethik und Verantwortung</a:t>
            </a:r>
            <a:r>
              <a:rPr lang="de-DE" dirty="0"/>
              <a:t>: Wie stellen wir sicher, dass KI-Systeme ethisch handeln und verantwortungsvoll eingesetzt werden? Dies umfasst Fragen zu Bias, Diskriminierung und der Vermeidung schädlicher Auswirkungen auf Gesellschaft und Individuen.</a:t>
            </a:r>
          </a:p>
          <a:p>
            <a:r>
              <a:rPr lang="de-DE" b="1" dirty="0"/>
              <a:t>Arbeitsmarkt und Wirtschaft</a:t>
            </a:r>
            <a:r>
              <a:rPr lang="de-DE" dirty="0"/>
              <a:t>: Wie werden KI und Automatisierung die Arbeitswelt verändern, und wie bereiten wir Gesellschaft und Wirtschaft auf diese Veränderungen vor? Hier geht es um Arbeitsplatzverluste, neue Arbeitsmodelle und wirtschaftliche Ungleichheit.</a:t>
            </a:r>
          </a:p>
          <a:p>
            <a:r>
              <a:rPr lang="de-DE" b="1" dirty="0"/>
              <a:t>Transparenz und Erklärbarkeit</a:t>
            </a:r>
            <a:r>
              <a:rPr lang="de-DE" dirty="0"/>
              <a:t>: Wie können KI-Systeme so entwickelt werden, dass ihre Entscheidungen für Menschen nachvollziehbar und transparent sind? Dies ist besonders wichtig für sicherheitskritische und regulatorische Anwendungen.</a:t>
            </a:r>
          </a:p>
          <a:p>
            <a:r>
              <a:rPr lang="de-DE" b="1" dirty="0"/>
              <a:t>Sicherheit und Kontrolle</a:t>
            </a:r>
            <a:r>
              <a:rPr lang="de-DE" dirty="0"/>
              <a:t>: Wie gewährleisten wir, dass fortgeschrittene KI-Systeme sicher bleiben und nicht außer Kontrolle geraten? Das betrifft sowohl den Umgang mit autonomen Waffensystemen als auch die potenzielle Bedrohung durch „Superintelligenzen“.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9642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95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916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953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8067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618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8411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4241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0933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27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0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30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30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30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10" name="Google Shape;110;p30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30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3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4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1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9" name="Google Shape;119;p31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31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2" name="Google Shape;122;p31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31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5" name="Google Shape;125;p31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26" name="Google Shape;126;p31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31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3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6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2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17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body" idx="1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51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650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06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240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3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0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7" name="Google Shape;77;p26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7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7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9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8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2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94" name="Google Shape;94;p2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28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05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9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63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6"/>
          <p:cNvPicPr preferRelativeResize="0"/>
          <p:nvPr/>
        </p:nvPicPr>
        <p:blipFill rotWithShape="1">
          <a:blip r:embed="rId17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6"/>
          <p:cNvPicPr preferRelativeResize="0"/>
          <p:nvPr/>
        </p:nvPicPr>
        <p:blipFill rotWithShape="1">
          <a:blip r:embed="rId18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6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16"/>
          <p:cNvPicPr preferRelativeResize="0"/>
          <p:nvPr/>
        </p:nvPicPr>
        <p:blipFill rotWithShape="1">
          <a:blip r:embed="rId19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6"/>
          <p:cNvPicPr preferRelativeResize="0"/>
          <p:nvPr/>
        </p:nvPicPr>
        <p:blipFill rotWithShape="1">
          <a:blip r:embed="rId20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9925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49.svg"/><Relationship Id="rId39" Type="http://schemas.openxmlformats.org/officeDocument/2006/relationships/image" Target="../media/image62.png"/><Relationship Id="rId21" Type="http://schemas.openxmlformats.org/officeDocument/2006/relationships/image" Target="../media/image44.png"/><Relationship Id="rId34" Type="http://schemas.openxmlformats.org/officeDocument/2006/relationships/image" Target="../media/image57.svg"/><Relationship Id="rId42" Type="http://schemas.openxmlformats.org/officeDocument/2006/relationships/image" Target="../media/image64.png"/><Relationship Id="rId47" Type="http://schemas.openxmlformats.org/officeDocument/2006/relationships/image" Target="../media/image69.sv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image" Target="../media/image52.png"/><Relationship Id="rId11" Type="http://schemas.openxmlformats.org/officeDocument/2006/relationships/tags" Target="../tags/tag11.xml"/><Relationship Id="rId24" Type="http://schemas.openxmlformats.org/officeDocument/2006/relationships/image" Target="../media/image47.svg"/><Relationship Id="rId32" Type="http://schemas.openxmlformats.org/officeDocument/2006/relationships/image" Target="../media/image55.svg"/><Relationship Id="rId37" Type="http://schemas.openxmlformats.org/officeDocument/2006/relationships/image" Target="../media/image60.png"/><Relationship Id="rId40" Type="http://schemas.openxmlformats.org/officeDocument/2006/relationships/image" Target="../media/image63.svg"/><Relationship Id="rId45" Type="http://schemas.openxmlformats.org/officeDocument/2006/relationships/image" Target="../media/image67.sv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46.png"/><Relationship Id="rId28" Type="http://schemas.openxmlformats.org/officeDocument/2006/relationships/image" Target="../media/image51.svg"/><Relationship Id="rId36" Type="http://schemas.openxmlformats.org/officeDocument/2006/relationships/image" Target="../media/image59.svg"/><Relationship Id="rId49" Type="http://schemas.openxmlformats.org/officeDocument/2006/relationships/image" Target="../media/image71.svg"/><Relationship Id="rId10" Type="http://schemas.openxmlformats.org/officeDocument/2006/relationships/tags" Target="../tags/tag10.xml"/><Relationship Id="rId19" Type="http://schemas.openxmlformats.org/officeDocument/2006/relationships/slideLayout" Target="../slideLayouts/slideLayout1.xml"/><Relationship Id="rId31" Type="http://schemas.openxmlformats.org/officeDocument/2006/relationships/image" Target="../media/image54.png"/><Relationship Id="rId44" Type="http://schemas.openxmlformats.org/officeDocument/2006/relationships/image" Target="../media/image6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svg"/><Relationship Id="rId35" Type="http://schemas.openxmlformats.org/officeDocument/2006/relationships/image" Target="../media/image58.png"/><Relationship Id="rId43" Type="http://schemas.openxmlformats.org/officeDocument/2006/relationships/image" Target="../media/image65.svg"/><Relationship Id="rId48" Type="http://schemas.openxmlformats.org/officeDocument/2006/relationships/image" Target="../media/image70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38" Type="http://schemas.openxmlformats.org/officeDocument/2006/relationships/image" Target="../media/image61.svg"/><Relationship Id="rId46" Type="http://schemas.openxmlformats.org/officeDocument/2006/relationships/image" Target="../media/image68.png"/><Relationship Id="rId20" Type="http://schemas.openxmlformats.org/officeDocument/2006/relationships/notesSlide" Target="../notesSlides/notesSlide13.xml"/><Relationship Id="rId41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eo-review.com/is-digital-transformation-the-key-to-business-survival-in-the-new-world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exels.com/photo/ai-artificial-intelligence-machine-learning-616020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1BA9E7-EA07-B4A1-7E5C-058C6615D3C5}"/>
              </a:ext>
            </a:extLst>
          </p:cNvPr>
          <p:cNvSpPr/>
          <p:nvPr/>
        </p:nvSpPr>
        <p:spPr>
          <a:xfrm>
            <a:off x="848139" y="987287"/>
            <a:ext cx="10648123" cy="15041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67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9FC5A-0D41-A424-CB39-D265230F5C0C}"/>
              </a:ext>
            </a:extLst>
          </p:cNvPr>
          <p:cNvSpPr txBox="1"/>
          <p:nvPr/>
        </p:nvSpPr>
        <p:spPr>
          <a:xfrm>
            <a:off x="387240" y="1437862"/>
            <a:ext cx="9621395" cy="14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CH" sz="4267" b="1" dirty="0">
                <a:solidFill>
                  <a:srgbClr val="0099FF"/>
                </a:solidFill>
                <a:latin typeface="Century Gothic" panose="020B0502020202020204" pitchFamily="34" charset="0"/>
              </a:rPr>
              <a:t>Quo Vadis, Künstliche Intelligenz? </a:t>
            </a:r>
          </a:p>
          <a:p>
            <a:pPr>
              <a:spcBef>
                <a:spcPts val="600"/>
              </a:spcBef>
            </a:pPr>
            <a:r>
              <a:rPr lang="de-CH" sz="2133" dirty="0">
                <a:solidFill>
                  <a:schemeClr val="bg1"/>
                </a:solidFill>
                <a:latin typeface="Century Gothic" panose="020B0502020202020204" pitchFamily="34" charset="0"/>
              </a:rPr>
              <a:t>Keynote, 3. Frankfurter Entscheider-Konferenz</a:t>
            </a:r>
          </a:p>
          <a:p>
            <a:endParaRPr lang="en-US" sz="1867" dirty="0">
              <a:solidFill>
                <a:srgbClr val="0099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B2432-BEEA-84BB-83DF-3D9AFD88FCF9}"/>
              </a:ext>
            </a:extLst>
          </p:cNvPr>
          <p:cNvSpPr/>
          <p:nvPr/>
        </p:nvSpPr>
        <p:spPr>
          <a:xfrm>
            <a:off x="293916" y="3903306"/>
            <a:ext cx="4757057" cy="10232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658494-5817-799F-94CF-8ED321541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7387"/>
            <a:ext cx="12192000" cy="2800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646112" y="452717"/>
            <a:ext cx="11437733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4200"/>
            </a:pPr>
            <a:r>
              <a:rPr lang="de-DE" sz="3200" b="1" dirty="0">
                <a:solidFill>
                  <a:srgbClr val="3399FF"/>
                </a:solidFill>
              </a:rPr>
              <a:t>Warum sind Large Language Models (</a:t>
            </a:r>
            <a:r>
              <a:rPr lang="de-DE" sz="3200" b="1" dirty="0" err="1">
                <a:solidFill>
                  <a:srgbClr val="3399FF"/>
                </a:solidFill>
              </a:rPr>
              <a:t>LLM‘s</a:t>
            </a:r>
            <a:r>
              <a:rPr lang="de-DE" sz="3200" b="1" dirty="0">
                <a:solidFill>
                  <a:srgbClr val="3399FF"/>
                </a:solidFill>
              </a:rPr>
              <a:t>) anders? </a:t>
            </a:r>
            <a:endParaRPr sz="3200" dirty="0">
              <a:solidFill>
                <a:srgbClr val="3399FF"/>
              </a:solidFill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7327A47C-403A-8E41-A905-8CA7346172CC}"/>
              </a:ext>
            </a:extLst>
          </p:cNvPr>
          <p:cNvSpPr txBox="1">
            <a:spLocks/>
          </p:cNvSpPr>
          <p:nvPr/>
        </p:nvSpPr>
        <p:spPr>
          <a:xfrm>
            <a:off x="11700589" y="6419841"/>
            <a:ext cx="383258" cy="31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de-DE" sz="800"/>
              <a:pPr/>
              <a:t>10</a:t>
            </a:fld>
            <a:endParaRPr lang="de-DE" sz="8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43C4AA-5A1F-F19B-0430-D4859CA97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998060"/>
              </p:ext>
            </p:extLst>
          </p:nvPr>
        </p:nvGraphicFramePr>
        <p:xfrm>
          <a:off x="1103313" y="4197171"/>
          <a:ext cx="8947149" cy="30480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1973088443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806968492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37533465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Kriterium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Generative KI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Regelbasierte KI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90203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1A250A4-6CFF-923A-FFDB-E1EA64AA3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935302"/>
              </p:ext>
            </p:extLst>
          </p:nvPr>
        </p:nvGraphicFramePr>
        <p:xfrm>
          <a:off x="1103313" y="4090491"/>
          <a:ext cx="8947149" cy="51816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1096303553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1479453653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22900724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Toleranz für Genauigkeit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Faktische Fehler können toleriert werden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Genauigkeit ist wichtig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42634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E9381B-DCDC-C1D1-B888-E4D851C9A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337502"/>
              </p:ext>
            </p:extLst>
          </p:nvPr>
        </p:nvGraphicFramePr>
        <p:xfrm>
          <a:off x="1103313" y="4197171"/>
          <a:ext cx="8947149" cy="30480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4032638015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1237534451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4194825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Toleranz für Vorurteile (Biases)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Vorurteile können toleriert werden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Vorurteilsfreiheit ist wichtig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91408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E95D47-52B4-7BD9-7B46-9BA2FA0E4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971399"/>
              </p:ext>
            </p:extLst>
          </p:nvPr>
        </p:nvGraphicFramePr>
        <p:xfrm>
          <a:off x="1103313" y="4197171"/>
          <a:ext cx="8947149" cy="30480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237765945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184141645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7108058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Kreativität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Kreativität ist wichtig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Kreativität ist nicht wichtig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9370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89B143-94E5-9093-BAFB-C3334306A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18698"/>
              </p:ext>
            </p:extLst>
          </p:nvPr>
        </p:nvGraphicFramePr>
        <p:xfrm>
          <a:off x="1103313" y="4197171"/>
          <a:ext cx="8947149" cy="30480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1551479219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3434685279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41910743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Spezifität der Aufgaben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Breite, offene Aufgaben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Enge, spezifische Aufgaben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31964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4F7BCD-83E3-4FC3-B342-31DC65C1F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119330"/>
              </p:ext>
            </p:extLst>
          </p:nvPr>
        </p:nvGraphicFramePr>
        <p:xfrm>
          <a:off x="1103313" y="4197171"/>
          <a:ext cx="8947149" cy="30480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1349470525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131739966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41335557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Regulatorischer Schutz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Hohe Flexibilität, geringer Schutz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Mittlere Flexibilität, mittlerer Schutz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79825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84F1328-46AE-525A-52A8-31B713C31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346100"/>
              </p:ext>
            </p:extLst>
          </p:nvPr>
        </p:nvGraphicFramePr>
        <p:xfrm>
          <a:off x="1103313" y="4197171"/>
          <a:ext cx="8947149" cy="30480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974976926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28578313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40854314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Kriterium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Generative KI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Regelbasierte KI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189864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3A165DF-57E5-A2FF-863F-5099D0DA6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9420"/>
              </p:ext>
            </p:extLst>
          </p:nvPr>
        </p:nvGraphicFramePr>
        <p:xfrm>
          <a:off x="1103313" y="4090491"/>
          <a:ext cx="8947149" cy="51816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2973350935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975719807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40121683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Toleranz für Genauigkeit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/>
                        <a:t>Faktische Fehler können toleriert werden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Genauigkeit ist wichtig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19114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E5C32FB-3E18-4520-4B8D-CBB3257EF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418818"/>
              </p:ext>
            </p:extLst>
          </p:nvPr>
        </p:nvGraphicFramePr>
        <p:xfrm>
          <a:off x="1103313" y="4197171"/>
          <a:ext cx="8947149" cy="30480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4071829133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706053824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32759868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Toleranz für Vorurteile (Biases)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Vorurteile können toleriert werden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Vorurteilsfreiheit ist wichtig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85038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F792E7C-E6BB-7A2C-12E8-C19C1EDF4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892563"/>
              </p:ext>
            </p:extLst>
          </p:nvPr>
        </p:nvGraphicFramePr>
        <p:xfrm>
          <a:off x="1103313" y="4197171"/>
          <a:ext cx="8947149" cy="30480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1145179150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824197684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14770237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Kreativität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Kreativität ist wichtig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Kreativität ist nicht wichtig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72933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FD19F9B-8399-C2E9-E79D-ADB5D1D7E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989167"/>
              </p:ext>
            </p:extLst>
          </p:nvPr>
        </p:nvGraphicFramePr>
        <p:xfrm>
          <a:off x="1103313" y="4197171"/>
          <a:ext cx="8947149" cy="30480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2149084966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1340975284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14830511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Spezifität der Aufgaben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Breite, offene Aufgaben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Enge, spezifische Aufgaben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375308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AB1848E-8170-F536-06D0-CA26EEBE3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919469"/>
              </p:ext>
            </p:extLst>
          </p:nvPr>
        </p:nvGraphicFramePr>
        <p:xfrm>
          <a:off x="1103313" y="4197171"/>
          <a:ext cx="8947149" cy="304800"/>
        </p:xfrm>
        <a:graphic>
          <a:graphicData uri="http://schemas.openxmlformats.org/drawingml/2006/table">
            <a:tbl>
              <a:tblPr/>
              <a:tblGrid>
                <a:gridCol w="2982383">
                  <a:extLst>
                    <a:ext uri="{9D8B030D-6E8A-4147-A177-3AD203B41FA5}">
                      <a16:colId xmlns:a16="http://schemas.microsoft.com/office/drawing/2014/main" val="226902086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162229163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36392913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Regulatorischer Schutz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Hohe Flexibilität, geringer Schutz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Mittlere Flexibilität, mittlerer Schutz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433986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835A031-CCE4-3116-E1FD-EEAFBF1A4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3388"/>
              </p:ext>
            </p:extLst>
          </p:nvPr>
        </p:nvGraphicFramePr>
        <p:xfrm>
          <a:off x="845570" y="4268583"/>
          <a:ext cx="10737234" cy="213360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241237">
                  <a:extLst>
                    <a:ext uri="{9D8B030D-6E8A-4147-A177-3AD203B41FA5}">
                      <a16:colId xmlns:a16="http://schemas.microsoft.com/office/drawing/2014/main" val="2080615220"/>
                    </a:ext>
                  </a:extLst>
                </a:gridCol>
                <a:gridCol w="3916919">
                  <a:extLst>
                    <a:ext uri="{9D8B030D-6E8A-4147-A177-3AD203B41FA5}">
                      <a16:colId xmlns:a16="http://schemas.microsoft.com/office/drawing/2014/main" val="1075757800"/>
                    </a:ext>
                  </a:extLst>
                </a:gridCol>
                <a:gridCol w="3579078">
                  <a:extLst>
                    <a:ext uri="{9D8B030D-6E8A-4147-A177-3AD203B41FA5}">
                      <a16:colId xmlns:a16="http://schemas.microsoft.com/office/drawing/2014/main" val="3639713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3399FF"/>
                          </a:solidFill>
                        </a:rPr>
                        <a:t>Kriterium</a:t>
                      </a:r>
                      <a:endParaRPr lang="en-US">
                        <a:solidFill>
                          <a:srgbClr val="3399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3399FF"/>
                          </a:solidFill>
                        </a:rPr>
                        <a:t>Generative KI</a:t>
                      </a:r>
                      <a:endParaRPr lang="en-US" dirty="0">
                        <a:solidFill>
                          <a:srgbClr val="3399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3399FF"/>
                          </a:solidFill>
                        </a:rPr>
                        <a:t>Regelbasierte</a:t>
                      </a:r>
                      <a:r>
                        <a:rPr lang="en-US" b="1" dirty="0">
                          <a:solidFill>
                            <a:srgbClr val="3399FF"/>
                          </a:solidFill>
                        </a:rPr>
                        <a:t> KI</a:t>
                      </a:r>
                      <a:endParaRPr lang="en-US" dirty="0">
                        <a:solidFill>
                          <a:srgbClr val="3399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9056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Toleranz</a:t>
                      </a:r>
                      <a:r>
                        <a:rPr lang="en-US" b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 für </a:t>
                      </a:r>
                      <a:r>
                        <a:rPr lang="en-US" b="1" dirty="0" err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Genauigkeit</a:t>
                      </a:r>
                      <a:endParaRPr lang="en-US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Faktische Fehler können toleriert werden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Genauigkeit ist wichtig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9334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Toleranz für Vorurteile (Biases)</a:t>
                      </a:r>
                      <a:endParaRPr lang="en-US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Vorurteile können toleriert werden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Vorurteilsfreiheit ist wichtig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105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Kreativität</a:t>
                      </a:r>
                      <a:endParaRPr lang="en-US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Kreativität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ist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wichtig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Kreativität ist nicht wichtig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5247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Spezifität</a:t>
                      </a:r>
                      <a:r>
                        <a:rPr lang="en-US" b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 der </a:t>
                      </a:r>
                      <a:r>
                        <a:rPr lang="en-US" b="1" dirty="0" err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Aufgaben</a:t>
                      </a:r>
                      <a:endParaRPr lang="en-US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Breite, offene Aufgaben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Enge, spezifische Aufgaben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9184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Regulatorischer Schutz</a:t>
                      </a:r>
                      <a:endParaRPr lang="en-US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Hohe Flexibilität, geringer Schutz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Mittlere Flexibilität, mittlerer Schutz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9848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Umweltauswirkungen</a:t>
                      </a:r>
                      <a:endParaRPr lang="en-US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Umweltauswirkungen sind nicht wichtig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Umweltauswirkungen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sind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wichtig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5749177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FAF0543-C086-E0BD-D3B3-3E02626275B9}"/>
              </a:ext>
            </a:extLst>
          </p:cNvPr>
          <p:cNvSpPr txBox="1"/>
          <p:nvPr/>
        </p:nvSpPr>
        <p:spPr>
          <a:xfrm>
            <a:off x="2150651" y="6473595"/>
            <a:ext cx="842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“The right AI for the job: Generative vs. legacy – when to use each”, Wade / Plueckebaum, I by IMD, June 2024 </a:t>
            </a:r>
          </a:p>
          <a:p>
            <a:pPr algn="ctr"/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6D9975E-C7D4-6778-929E-F929B13E4972}"/>
              </a:ext>
            </a:extLst>
          </p:cNvPr>
          <p:cNvSpPr/>
          <p:nvPr/>
        </p:nvSpPr>
        <p:spPr>
          <a:xfrm flipV="1">
            <a:off x="3987281" y="3947667"/>
            <a:ext cx="3819331" cy="17809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E7616-8FA4-840E-E76A-52F24F1C6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852" y="1152982"/>
            <a:ext cx="4094639" cy="24223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D0C19C-CFB7-6AB9-8C3C-A088D1D3E4A8}"/>
              </a:ext>
            </a:extLst>
          </p:cNvPr>
          <p:cNvSpPr txBox="1"/>
          <p:nvPr/>
        </p:nvSpPr>
        <p:spPr>
          <a:xfrm>
            <a:off x="5821423" y="1152982"/>
            <a:ext cx="6170644" cy="263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0099FF"/>
              </a:buClr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LLM‘s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 basieren auf neuronalen Netzwerken, einem Rechensystem, das </a:t>
            </a:r>
            <a:r>
              <a:rPr lang="de-DE" b="1" dirty="0">
                <a:solidFill>
                  <a:srgbClr val="0099FF"/>
                </a:solidFill>
                <a:latin typeface="Century Gothic" panose="020B0502020202020204" pitchFamily="34" charset="0"/>
              </a:rPr>
              <a:t>von biologischen neuronalen Netzwerken 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inspiriert ist. </a:t>
            </a:r>
          </a:p>
          <a:p>
            <a:pPr marL="180975" indent="-180975">
              <a:lnSpc>
                <a:spcPct val="150000"/>
              </a:lnSpc>
              <a:buClr>
                <a:srgbClr val="0099FF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Diese Modelle verwenden kontinuierliche Repräsentationen oder </a:t>
            </a:r>
            <a:r>
              <a:rPr lang="de-DE" b="1" dirty="0">
                <a:solidFill>
                  <a:srgbClr val="0099FF"/>
                </a:solidFill>
                <a:latin typeface="Century Gothic" panose="020B0502020202020204" pitchFamily="34" charset="0"/>
              </a:rPr>
              <a:t>Einbettungen 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von Wörtern, um ihre Vorhersagen zu treffen. </a:t>
            </a:r>
          </a:p>
          <a:p>
            <a:pPr marL="180975" indent="-180975">
              <a:lnSpc>
                <a:spcPct val="150000"/>
              </a:lnSpc>
              <a:buClr>
                <a:srgbClr val="0099FF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Einbettungen sind im Wesentlichen Vektoren (Zahlenreihen), die es dem Modell ermöglichen, </a:t>
            </a:r>
            <a:r>
              <a:rPr lang="de-DE" dirty="0">
                <a:solidFill>
                  <a:srgbClr val="0099FF"/>
                </a:solidFill>
                <a:latin typeface="Century Gothic" panose="020B0502020202020204" pitchFamily="34" charset="0"/>
              </a:rPr>
              <a:t>semantische Beziehungen zwischen den Elementen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 des Textes zu erfassen.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646112" y="452717"/>
            <a:ext cx="11437733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4200"/>
            </a:pPr>
            <a:r>
              <a:rPr lang="de-DE" sz="3200" b="1" dirty="0">
                <a:solidFill>
                  <a:srgbClr val="3399FF"/>
                </a:solidFill>
              </a:rPr>
              <a:t>Den Anfang macht der richtige „Use Case“….</a:t>
            </a:r>
            <a:endParaRPr sz="3200" dirty="0">
              <a:solidFill>
                <a:srgbClr val="3399FF"/>
              </a:solidFill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7327A47C-403A-8E41-A905-8CA7346172CC}"/>
              </a:ext>
            </a:extLst>
          </p:cNvPr>
          <p:cNvSpPr txBox="1">
            <a:spLocks/>
          </p:cNvSpPr>
          <p:nvPr/>
        </p:nvSpPr>
        <p:spPr>
          <a:xfrm>
            <a:off x="11688145" y="6426061"/>
            <a:ext cx="433022" cy="31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de-DE" sz="800"/>
              <a:pPr/>
              <a:t>11</a:t>
            </a:fld>
            <a:endParaRPr lang="de-DE" sz="800" dirty="0"/>
          </a:p>
        </p:txBody>
      </p:sp>
      <p:pic>
        <p:nvPicPr>
          <p:cNvPr id="8" name="Picture 7" descr="A screen shot of a device&#10;&#10;Description automatically generated">
            <a:extLst>
              <a:ext uri="{FF2B5EF4-FFF2-40B4-BE49-F238E27FC236}">
                <a16:creationId xmlns:a16="http://schemas.microsoft.com/office/drawing/2014/main" id="{2A3EC28E-C494-6126-1839-989886165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94" y="1356048"/>
            <a:ext cx="5309839" cy="2027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99E0AE-AA73-E4AE-A934-CCEDB74AF763}"/>
              </a:ext>
            </a:extLst>
          </p:cNvPr>
          <p:cNvSpPr txBox="1"/>
          <p:nvPr/>
        </p:nvSpPr>
        <p:spPr>
          <a:xfrm>
            <a:off x="1881673" y="3647738"/>
            <a:ext cx="8428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99FF"/>
                </a:solidFill>
                <a:latin typeface="Century Gothic" panose="020B0502020202020204" pitchFamily="34" charset="0"/>
              </a:rPr>
              <a:t>“Matching” – Problem </a:t>
            </a:r>
            <a:endParaRPr lang="en-US" sz="2000" b="1" dirty="0">
              <a:solidFill>
                <a:srgbClr val="3399FF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endParaRPr lang="en-US" sz="2000" b="1" dirty="0">
              <a:solidFill>
                <a:srgbClr val="3399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1F41DE-70CE-0C17-515D-24B65B95FF28}"/>
              </a:ext>
            </a:extLst>
          </p:cNvPr>
          <p:cNvCxnSpPr/>
          <p:nvPr/>
        </p:nvCxnSpPr>
        <p:spPr>
          <a:xfrm flipH="1">
            <a:off x="4239208" y="4363148"/>
            <a:ext cx="1318727" cy="755295"/>
          </a:xfrm>
          <a:prstGeom prst="straightConnector1">
            <a:avLst/>
          </a:prstGeom>
          <a:ln w="57150">
            <a:solidFill>
              <a:srgbClr val="00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E5D423-C403-9415-FA30-02BD5C401436}"/>
              </a:ext>
            </a:extLst>
          </p:cNvPr>
          <p:cNvCxnSpPr>
            <a:cxnSpLocks/>
          </p:cNvCxnSpPr>
          <p:nvPr/>
        </p:nvCxnSpPr>
        <p:spPr>
          <a:xfrm>
            <a:off x="6571861" y="4295676"/>
            <a:ext cx="1468016" cy="861050"/>
          </a:xfrm>
          <a:prstGeom prst="straightConnector1">
            <a:avLst/>
          </a:prstGeom>
          <a:ln w="57150">
            <a:solidFill>
              <a:srgbClr val="00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BB0FE8-864B-9DA7-21D2-65896350024B}"/>
              </a:ext>
            </a:extLst>
          </p:cNvPr>
          <p:cNvSpPr txBox="1"/>
          <p:nvPr/>
        </p:nvSpPr>
        <p:spPr>
          <a:xfrm>
            <a:off x="1881672" y="5384545"/>
            <a:ext cx="8428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3399FF"/>
                </a:solidFill>
                <a:latin typeface="Century Gothic" panose="020B0502020202020204" pitchFamily="34" charset="0"/>
              </a:rPr>
              <a:t>oder</a:t>
            </a:r>
            <a:r>
              <a:rPr lang="en-US" sz="2000" b="1" dirty="0">
                <a:solidFill>
                  <a:srgbClr val="3399FF"/>
                </a:solidFill>
                <a:latin typeface="Century Gothic" panose="020B0502020202020204" pitchFamily="34" charset="0"/>
              </a:rPr>
              <a:t> </a:t>
            </a:r>
            <a:endParaRPr lang="en-US" sz="2000" b="1" dirty="0">
              <a:solidFill>
                <a:srgbClr val="3399FF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endParaRPr lang="en-US" sz="2000" b="1" dirty="0">
              <a:solidFill>
                <a:srgbClr val="3399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CE8130-3EC8-87A0-A584-64253DFECF8C}"/>
              </a:ext>
            </a:extLst>
          </p:cNvPr>
          <p:cNvSpPr txBox="1"/>
          <p:nvPr/>
        </p:nvSpPr>
        <p:spPr>
          <a:xfrm>
            <a:off x="1277502" y="6102012"/>
            <a:ext cx="438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99FF"/>
                </a:solidFill>
                <a:latin typeface="Century Gothic" panose="020B0502020202020204" pitchFamily="34" charset="0"/>
              </a:rPr>
              <a:t>Iteratives Matching  </a:t>
            </a:r>
            <a:endParaRPr lang="en-US" b="1" dirty="0">
              <a:solidFill>
                <a:srgbClr val="3399FF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endParaRPr lang="en-US" b="1" dirty="0">
              <a:solidFill>
                <a:srgbClr val="3399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30802B-7DE6-AB82-BDE0-78FB484E3AB6}"/>
              </a:ext>
            </a:extLst>
          </p:cNvPr>
          <p:cNvSpPr txBox="1"/>
          <p:nvPr/>
        </p:nvSpPr>
        <p:spPr>
          <a:xfrm>
            <a:off x="6893175" y="6122870"/>
            <a:ext cx="438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99FF"/>
                </a:solidFill>
                <a:latin typeface="Century Gothic" panose="020B0502020202020204" pitchFamily="34" charset="0"/>
              </a:rPr>
              <a:t>1:1 Matching  </a:t>
            </a:r>
            <a:endParaRPr lang="en-US" b="1" dirty="0">
              <a:solidFill>
                <a:srgbClr val="3399FF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endParaRPr lang="en-US" b="1" dirty="0">
              <a:solidFill>
                <a:srgbClr val="3399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Download spotify icon, spotify logo, spotify symbol logo set">
            <a:extLst>
              <a:ext uri="{FF2B5EF4-FFF2-40B4-BE49-F238E27FC236}">
                <a16:creationId xmlns:a16="http://schemas.microsoft.com/office/drawing/2014/main" id="{8319404D-8B21-2785-105C-06F9307A7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92" y="5090266"/>
            <a:ext cx="1468016" cy="103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bout">
            <a:extLst>
              <a:ext uri="{FF2B5EF4-FFF2-40B4-BE49-F238E27FC236}">
                <a16:creationId xmlns:a16="http://schemas.microsoft.com/office/drawing/2014/main" id="{F62BCE98-E5CD-A207-08A7-BC9B6388C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121" y="5108924"/>
            <a:ext cx="1032605" cy="10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FE5ACC-90CF-4C42-ED8F-D9C169670B44}"/>
              </a:ext>
            </a:extLst>
          </p:cNvPr>
          <p:cNvSpPr/>
          <p:nvPr/>
        </p:nvSpPr>
        <p:spPr>
          <a:xfrm>
            <a:off x="10170367" y="12440"/>
            <a:ext cx="1194319" cy="13249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14FBB-67DB-AAA9-7BB4-0808D527E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97" y="1177801"/>
            <a:ext cx="5926703" cy="2833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D7C1BC-2138-A206-5ADA-E145CB587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696" y="4176035"/>
            <a:ext cx="3254653" cy="21978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6E3E25-5A26-ADB8-9D6D-6DC2DF339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065" y="4616908"/>
            <a:ext cx="3084813" cy="1925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F538F4-50A0-9A12-9866-E0518785D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605" y="1159523"/>
            <a:ext cx="4017286" cy="31989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A69CE1-748A-8E90-D656-74019C58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21" y="414081"/>
            <a:ext cx="10371765" cy="1400530"/>
          </a:xfrm>
        </p:spPr>
        <p:txBody>
          <a:bodyPr/>
          <a:lstStyle/>
          <a:p>
            <a:r>
              <a:rPr lang="de-CH" sz="3200" b="1" dirty="0">
                <a:solidFill>
                  <a:srgbClr val="3399FF"/>
                </a:solidFill>
              </a:rPr>
              <a:t>Sollte KI für Patientendaten verwendet werden?</a:t>
            </a:r>
            <a:endParaRPr lang="en-US" sz="3200" b="1" dirty="0">
              <a:solidFill>
                <a:srgbClr val="3399FF"/>
              </a:solidFill>
            </a:endParaRPr>
          </a:p>
        </p:txBody>
      </p:sp>
      <p:sp>
        <p:nvSpPr>
          <p:cNvPr id="3" name="Slide Number Placeholder 20">
            <a:extLst>
              <a:ext uri="{FF2B5EF4-FFF2-40B4-BE49-F238E27FC236}">
                <a16:creationId xmlns:a16="http://schemas.microsoft.com/office/drawing/2014/main" id="{A2A1CFD9-E564-28A0-5AC1-1EF3D74F9DD2}"/>
              </a:ext>
            </a:extLst>
          </p:cNvPr>
          <p:cNvSpPr txBox="1">
            <a:spLocks/>
          </p:cNvSpPr>
          <p:nvPr/>
        </p:nvSpPr>
        <p:spPr>
          <a:xfrm>
            <a:off x="11710333" y="6532175"/>
            <a:ext cx="463006" cy="16720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de-DE" sz="800" smtClean="0">
                <a:solidFill>
                  <a:schemeClr val="bg1"/>
                </a:solidFill>
              </a:rPr>
              <a:pPr algn="ctr"/>
              <a:t>12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646111" y="461596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de-DE" sz="3200" b="1" dirty="0">
                <a:solidFill>
                  <a:srgbClr val="3399FF"/>
                </a:solidFill>
              </a:rPr>
              <a:t>Die „data42“ Transformation </a:t>
            </a:r>
            <a:endParaRPr dirty="0">
              <a:solidFill>
                <a:srgbClr val="3399FF"/>
              </a:solidFill>
            </a:endParaRPr>
          </a:p>
        </p:txBody>
      </p:sp>
      <p:sp>
        <p:nvSpPr>
          <p:cNvPr id="182" name="Google Shape;182;p6"/>
          <p:cNvSpPr txBox="1">
            <a:spLocks noGrp="1"/>
          </p:cNvSpPr>
          <p:nvPr>
            <p:ph type="body" idx="1"/>
          </p:nvPr>
        </p:nvSpPr>
        <p:spPr>
          <a:xfrm>
            <a:off x="646110" y="1551238"/>
            <a:ext cx="5499653" cy="495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de-DE" sz="1500" dirty="0"/>
              <a:t>Data42 ist Novartis' transformativer Ansatz, eines </a:t>
            </a:r>
            <a:r>
              <a:rPr lang="de-DE" sz="1500" b="1" dirty="0">
                <a:solidFill>
                  <a:srgbClr val="0099FF"/>
                </a:solidFill>
              </a:rPr>
              <a:t>der größten und vielfältigsten Datensätze in Forschung und Entwicklung (F&amp;E) der Pharmaindustrie </a:t>
            </a:r>
            <a:r>
              <a:rPr lang="de-DE" sz="1500" dirty="0"/>
              <a:t>zu nutzen, um zusätzlichen Wert aus bestehenden Medikamenten zu erschließen und die Entdeckung neuer Medikamente zu ermöglichen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de-DE" sz="1500" dirty="0"/>
              <a:t>Data42 zielt auf Auswirkungen auf die F&amp;E-Wertschöpfungskette durch eine breite Palette von Anwendungsfällen </a:t>
            </a:r>
            <a:r>
              <a:rPr lang="de-DE" sz="1500" b="1" dirty="0">
                <a:solidFill>
                  <a:srgbClr val="0099FF"/>
                </a:solidFill>
              </a:rPr>
              <a:t>im präklinischen Stadium und im Studiendesign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de-DE" sz="1500" dirty="0"/>
              <a:t>Data42 hat das ultimative, ambitionierte Ziel, die Art und Weise, </a:t>
            </a:r>
            <a:r>
              <a:rPr lang="de-DE" sz="1500" b="1" dirty="0">
                <a:solidFill>
                  <a:srgbClr val="0099FF"/>
                </a:solidFill>
              </a:rPr>
              <a:t>wie Medikamente entwickelt </a:t>
            </a:r>
            <a:r>
              <a:rPr lang="de-DE" sz="1500" dirty="0"/>
              <a:t>werden, zu verändern.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endParaRPr lang="en-US" sz="1600" b="1" dirty="0">
              <a:solidFill>
                <a:srgbClr val="0099FF"/>
              </a:solidFill>
            </a:endParaRPr>
          </a:p>
        </p:txBody>
      </p:sp>
      <p:pic>
        <p:nvPicPr>
          <p:cNvPr id="183" name="Google Shape;18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2850" y="1658765"/>
            <a:ext cx="5867756" cy="4032907"/>
          </a:xfrm>
          <a:prstGeom prst="rect">
            <a:avLst/>
          </a:prstGeom>
          <a:noFill/>
          <a:ln w="28575" cap="flat" cmpd="sng">
            <a:solidFill>
              <a:srgbClr val="DFEEE7"/>
            </a:solidFill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20A8B2-E2A5-01CF-6ACE-A568FABA3CF1}"/>
              </a:ext>
            </a:extLst>
          </p:cNvPr>
          <p:cNvSpPr/>
          <p:nvPr/>
        </p:nvSpPr>
        <p:spPr>
          <a:xfrm>
            <a:off x="10170367" y="12440"/>
            <a:ext cx="1194319" cy="13249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0">
            <a:extLst>
              <a:ext uri="{FF2B5EF4-FFF2-40B4-BE49-F238E27FC236}">
                <a16:creationId xmlns:a16="http://schemas.microsoft.com/office/drawing/2014/main" id="{E0FA1E3D-1D0C-FCAC-9D2C-30F456EEC869}"/>
              </a:ext>
            </a:extLst>
          </p:cNvPr>
          <p:cNvSpPr txBox="1">
            <a:spLocks/>
          </p:cNvSpPr>
          <p:nvPr/>
        </p:nvSpPr>
        <p:spPr>
          <a:xfrm>
            <a:off x="11728993" y="6557055"/>
            <a:ext cx="463006" cy="16720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de-DE" sz="800" smtClean="0">
                <a:solidFill>
                  <a:schemeClr val="bg1"/>
                </a:solidFill>
              </a:rPr>
              <a:pPr algn="ctr"/>
              <a:t>13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298580" y="452717"/>
            <a:ext cx="11893419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4200"/>
            </a:pPr>
            <a:r>
              <a:rPr lang="de-DE" sz="3200" b="1" dirty="0" err="1">
                <a:solidFill>
                  <a:srgbClr val="3399FF"/>
                </a:solidFill>
              </a:rPr>
              <a:t>Entscheiderprobleme</a:t>
            </a:r>
            <a:r>
              <a:rPr lang="de-DE" sz="3200" b="1" dirty="0">
                <a:solidFill>
                  <a:srgbClr val="3399FF"/>
                </a:solidFill>
              </a:rPr>
              <a:t> für den Einsatz von KI in Life Sciences</a:t>
            </a:r>
            <a:endParaRPr sz="3200" dirty="0">
              <a:solidFill>
                <a:srgbClr val="3399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FF0BDC-78BB-66F5-BC21-B56D014DBE16}"/>
              </a:ext>
            </a:extLst>
          </p:cNvPr>
          <p:cNvSpPr txBox="1"/>
          <p:nvPr/>
        </p:nvSpPr>
        <p:spPr>
          <a:xfrm>
            <a:off x="4826786" y="6522710"/>
            <a:ext cx="6715432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933" i="1" dirty="0">
                <a:solidFill>
                  <a:schemeClr val="bg1"/>
                </a:solidFill>
              </a:rPr>
              <a:t>Source: «AI in </a:t>
            </a:r>
            <a:r>
              <a:rPr lang="de-CH" sz="933" i="1" dirty="0" err="1">
                <a:solidFill>
                  <a:schemeClr val="bg1"/>
                </a:solidFill>
              </a:rPr>
              <a:t>Healthcare</a:t>
            </a:r>
            <a:r>
              <a:rPr lang="de-CH" sz="933" i="1" dirty="0">
                <a:solidFill>
                  <a:schemeClr val="bg1"/>
                </a:solidFill>
              </a:rPr>
              <a:t>», Report </a:t>
            </a:r>
            <a:r>
              <a:rPr lang="de-CH" sz="933" i="1" dirty="0" err="1">
                <a:solidFill>
                  <a:schemeClr val="bg1"/>
                </a:solidFill>
              </a:rPr>
              <a:t>by</a:t>
            </a:r>
            <a:r>
              <a:rPr lang="de-CH" sz="933" i="1" dirty="0">
                <a:solidFill>
                  <a:schemeClr val="bg1"/>
                </a:solidFill>
              </a:rPr>
              <a:t> Stifel </a:t>
            </a:r>
            <a:r>
              <a:rPr lang="de-CH" sz="933" i="1" dirty="0" err="1">
                <a:solidFill>
                  <a:schemeClr val="bg1"/>
                </a:solidFill>
              </a:rPr>
              <a:t>Healthcare</a:t>
            </a:r>
            <a:r>
              <a:rPr lang="de-CH" sz="933" i="1" dirty="0">
                <a:solidFill>
                  <a:schemeClr val="bg1"/>
                </a:solidFill>
              </a:rPr>
              <a:t>, April 2024</a:t>
            </a:r>
            <a:endParaRPr lang="en-US" sz="933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DF48A-4CE4-C43D-67C2-FBE3ADBB3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63" y="1152980"/>
            <a:ext cx="10043708" cy="5129630"/>
          </a:xfrm>
          <a:prstGeom prst="rect">
            <a:avLst/>
          </a:prstGeom>
        </p:spPr>
      </p:pic>
      <p:sp>
        <p:nvSpPr>
          <p:cNvPr id="3" name="Slide Number Placeholder 20">
            <a:extLst>
              <a:ext uri="{FF2B5EF4-FFF2-40B4-BE49-F238E27FC236}">
                <a16:creationId xmlns:a16="http://schemas.microsoft.com/office/drawing/2014/main" id="{B804ECCF-C98A-61AF-AF34-9248BAAAC6F8}"/>
              </a:ext>
            </a:extLst>
          </p:cNvPr>
          <p:cNvSpPr txBox="1">
            <a:spLocks/>
          </p:cNvSpPr>
          <p:nvPr/>
        </p:nvSpPr>
        <p:spPr>
          <a:xfrm>
            <a:off x="11728993" y="6557055"/>
            <a:ext cx="463006" cy="16720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de-DE" sz="800" smtClean="0">
                <a:solidFill>
                  <a:schemeClr val="bg1"/>
                </a:solidFill>
              </a:rPr>
              <a:pPr algn="ctr"/>
              <a:t>14</a:t>
            </a:fld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60F5E-0D24-CA0C-2F3F-E5D47DE33454}"/>
              </a:ext>
            </a:extLst>
          </p:cNvPr>
          <p:cNvSpPr/>
          <p:nvPr/>
        </p:nvSpPr>
        <p:spPr>
          <a:xfrm>
            <a:off x="6899853" y="3788225"/>
            <a:ext cx="1591002" cy="8957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4D4709-02DD-E325-8BC8-4F90EE279249}"/>
              </a:ext>
            </a:extLst>
          </p:cNvPr>
          <p:cNvSpPr/>
          <p:nvPr/>
        </p:nvSpPr>
        <p:spPr>
          <a:xfrm>
            <a:off x="8898423" y="3775786"/>
            <a:ext cx="1545639" cy="908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2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51510B-FD52-C2B8-D2B8-D09BCF4B4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16" y="-78098"/>
            <a:ext cx="12230915" cy="69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646112" y="452717"/>
            <a:ext cx="11437733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4200"/>
            </a:pPr>
            <a:r>
              <a:rPr lang="de-DE" sz="3200" b="1" dirty="0">
                <a:solidFill>
                  <a:srgbClr val="3399FF"/>
                </a:solidFill>
                <a:latin typeface="Century Gothic" panose="020B0502020202020204" pitchFamily="34" charset="0"/>
              </a:rPr>
              <a:t>Warum </a:t>
            </a:r>
            <a:r>
              <a:rPr lang="de-DE" sz="3200" b="1" dirty="0" err="1">
                <a:solidFill>
                  <a:srgbClr val="3399FF"/>
                </a:solidFill>
                <a:latin typeface="Century Gothic" panose="020B0502020202020204" pitchFamily="34" charset="0"/>
              </a:rPr>
              <a:t>startups</a:t>
            </a:r>
            <a:r>
              <a:rPr lang="de-DE" sz="3200" b="1" dirty="0">
                <a:solidFill>
                  <a:srgbClr val="3399FF"/>
                </a:solidFill>
                <a:latin typeface="Century Gothic" panose="020B0502020202020204" pitchFamily="34" charset="0"/>
              </a:rPr>
              <a:t> so wichtig sind für KI – Beispiel </a:t>
            </a:r>
            <a:r>
              <a:rPr lang="de-DE" sz="3200" b="1" dirty="0" err="1">
                <a:solidFill>
                  <a:srgbClr val="3399FF"/>
                </a:solidFill>
                <a:latin typeface="Century Gothic" panose="020B0502020202020204" pitchFamily="34" charset="0"/>
              </a:rPr>
              <a:t>Honic</a:t>
            </a:r>
            <a:endParaRPr sz="3200" dirty="0">
              <a:solidFill>
                <a:srgbClr val="3399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7327A47C-403A-8E41-A905-8CA7346172CC}"/>
              </a:ext>
            </a:extLst>
          </p:cNvPr>
          <p:cNvSpPr txBox="1">
            <a:spLocks/>
          </p:cNvSpPr>
          <p:nvPr/>
        </p:nvSpPr>
        <p:spPr>
          <a:xfrm>
            <a:off x="11706809" y="6413621"/>
            <a:ext cx="377038" cy="31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de-DE" sz="800"/>
              <a:pPr/>
              <a:t>16</a:t>
            </a:fld>
            <a:endParaRPr lang="de-DE" sz="800" dirty="0"/>
          </a:p>
        </p:txBody>
      </p:sp>
      <p:sp>
        <p:nvSpPr>
          <p:cNvPr id="5" name="RectangleDark">
            <a:extLst>
              <a:ext uri="{FF2B5EF4-FFF2-40B4-BE49-F238E27FC236}">
                <a16:creationId xmlns:a16="http://schemas.microsoft.com/office/drawing/2014/main" id="{5C6AFBA0-3810-422C-C6FD-AB2894051F8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ltGray">
          <a:xfrm>
            <a:off x="5949322" y="4354444"/>
            <a:ext cx="199843" cy="1259457"/>
          </a:xfrm>
          <a:prstGeom prst="rect">
            <a:avLst/>
          </a:prstGeom>
          <a:gradFill flip="none" rotWithShape="1">
            <a:gsLst>
              <a:gs pos="0">
                <a:srgbClr val="FEEB1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vert="vert" wrap="none" lIns="91425" tIns="45700" rIns="91425" bIns="45700" anchor="ctr" anchorCtr="0">
            <a:noAutofit/>
          </a:bodyPr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376D3BF-6675-3761-AED7-10F0654A7C98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ltGray">
          <a:xfrm>
            <a:off x="554737" y="4583944"/>
            <a:ext cx="11181275" cy="1435286"/>
          </a:xfrm>
          <a:prstGeom prst="rect">
            <a:avLst/>
          </a:prstGeom>
          <a:gradFill flip="none" rotWithShape="1">
            <a:gsLst>
              <a:gs pos="0">
                <a:srgbClr val="FEEB12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vert="vert" wrap="none" lIns="91425" tIns="45700" rIns="91425" bIns="45700" anchor="ctr" anchorCtr="0">
            <a:noAutofit/>
          </a:bodyPr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ichtungspfeil 223">
            <a:extLst>
              <a:ext uri="{FF2B5EF4-FFF2-40B4-BE49-F238E27FC236}">
                <a16:creationId xmlns:a16="http://schemas.microsoft.com/office/drawing/2014/main" id="{2A6BB3BF-D230-6AB7-D5F8-62044150EB8E}"/>
              </a:ext>
            </a:extLst>
          </p:cNvPr>
          <p:cNvSpPr>
            <a:spLocks/>
          </p:cNvSpPr>
          <p:nvPr/>
        </p:nvSpPr>
        <p:spPr>
          <a:xfrm>
            <a:off x="554737" y="4071953"/>
            <a:ext cx="4286293" cy="292228"/>
          </a:xfrm>
          <a:prstGeom prst="homePlate">
            <a:avLst>
              <a:gd name="adj" fmla="val 16151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defTabSz="914133">
              <a:buClrTx/>
              <a:defRPr/>
            </a:pPr>
            <a:r>
              <a:rPr lang="de-DE" sz="1000" kern="12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Verknüpfung von </a:t>
            </a:r>
            <a:r>
              <a:rPr lang="de-DE" sz="1000" kern="1200" dirty="0" err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pseudoanymisierten</a:t>
            </a:r>
            <a:r>
              <a:rPr lang="de-DE" sz="1000" kern="12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Daten von Datenanbietern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ieren 171">
            <a:extLst>
              <a:ext uri="{FF2B5EF4-FFF2-40B4-BE49-F238E27FC236}">
                <a16:creationId xmlns:a16="http://schemas.microsoft.com/office/drawing/2014/main" id="{C8DF2C87-12EC-62D5-B62F-A94B0235B792}"/>
              </a:ext>
            </a:extLst>
          </p:cNvPr>
          <p:cNvGrpSpPr/>
          <p:nvPr/>
        </p:nvGrpSpPr>
        <p:grpSpPr>
          <a:xfrm>
            <a:off x="4979484" y="1758055"/>
            <a:ext cx="2146231" cy="2477011"/>
            <a:chOff x="6344391" y="3080820"/>
            <a:chExt cx="2743200" cy="3165987"/>
          </a:xfrm>
        </p:grpSpPr>
        <p:grpSp>
          <p:nvGrpSpPr>
            <p:cNvPr id="9" name="Gruppieren 174">
              <a:extLst>
                <a:ext uri="{FF2B5EF4-FFF2-40B4-BE49-F238E27FC236}">
                  <a16:creationId xmlns:a16="http://schemas.microsoft.com/office/drawing/2014/main" id="{0038A65D-E6EE-FC30-B4F5-1FE4286032F3}"/>
                </a:ext>
              </a:extLst>
            </p:cNvPr>
            <p:cNvGrpSpPr/>
            <p:nvPr/>
          </p:nvGrpSpPr>
          <p:grpSpPr>
            <a:xfrm>
              <a:off x="6344391" y="3080820"/>
              <a:ext cx="2743200" cy="3165987"/>
              <a:chOff x="7060250" y="2694916"/>
              <a:chExt cx="2743200" cy="3165987"/>
            </a:xfrm>
          </p:grpSpPr>
          <p:pic>
            <p:nvPicPr>
              <p:cNvPr id="11" name="Picture 1" descr="page7image57806016">
                <a:extLst>
                  <a:ext uri="{FF2B5EF4-FFF2-40B4-BE49-F238E27FC236}">
                    <a16:creationId xmlns:a16="http://schemas.microsoft.com/office/drawing/2014/main" id="{5BB72118-B10F-8A37-9438-7AF60BFDF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0250" y="2694916"/>
                <a:ext cx="2743200" cy="3165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Grafik 177">
                <a:extLst>
                  <a:ext uri="{FF2B5EF4-FFF2-40B4-BE49-F238E27FC236}">
                    <a16:creationId xmlns:a16="http://schemas.microsoft.com/office/drawing/2014/main" id="{C61A86C5-3EE7-02EF-A9B1-E922EBE68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81129" y="2792970"/>
                <a:ext cx="1242117" cy="2817539"/>
              </a:xfrm>
              <a:prstGeom prst="rect">
                <a:avLst/>
              </a:prstGeom>
            </p:spPr>
          </p:pic>
        </p:grpSp>
        <p:sp>
          <p:nvSpPr>
            <p:cNvPr id="10" name="Rechteck 175">
              <a:extLst>
                <a:ext uri="{FF2B5EF4-FFF2-40B4-BE49-F238E27FC236}">
                  <a16:creationId xmlns:a16="http://schemas.microsoft.com/office/drawing/2014/main" id="{29B31CB6-0DD1-E9AE-6936-5C222FAB8BCE}"/>
                </a:ext>
              </a:extLst>
            </p:cNvPr>
            <p:cNvSpPr/>
            <p:nvPr/>
          </p:nvSpPr>
          <p:spPr>
            <a:xfrm>
              <a:off x="6491717" y="4461974"/>
              <a:ext cx="2432801" cy="14161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133">
                <a:buClrTx/>
                <a:defRPr/>
              </a:pPr>
              <a:r>
                <a:rPr lang="de-DE" sz="1100" kern="1200" dirty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Ganzheitliche und aktuelle Sicht auf die Gesundheitsakten der Patienten für eine flexible Kombination in großem Maßstab</a:t>
              </a: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Halbbogen 173">
            <a:extLst>
              <a:ext uri="{FF2B5EF4-FFF2-40B4-BE49-F238E27FC236}">
                <a16:creationId xmlns:a16="http://schemas.microsoft.com/office/drawing/2014/main" id="{F216B4C5-3DF0-D080-3F25-42FA44E09055}"/>
              </a:ext>
            </a:extLst>
          </p:cNvPr>
          <p:cNvSpPr/>
          <p:nvPr/>
        </p:nvSpPr>
        <p:spPr>
          <a:xfrm rot="1114275">
            <a:off x="4641395" y="1574511"/>
            <a:ext cx="2844099" cy="2844099"/>
          </a:xfrm>
          <a:prstGeom prst="blockArc">
            <a:avLst>
              <a:gd name="adj1" fmla="val 17105866"/>
              <a:gd name="adj2" fmla="val 95950"/>
              <a:gd name="adj3" fmla="val 4836"/>
            </a:avLst>
          </a:prstGeom>
          <a:solidFill>
            <a:srgbClr val="FBB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208">
            <a:extLst>
              <a:ext uri="{FF2B5EF4-FFF2-40B4-BE49-F238E27FC236}">
                <a16:creationId xmlns:a16="http://schemas.microsoft.com/office/drawing/2014/main" id="{0E05910E-D1FE-872A-F9F8-7BC099622AE0}"/>
              </a:ext>
            </a:extLst>
          </p:cNvPr>
          <p:cNvSpPr txBox="1"/>
          <p:nvPr/>
        </p:nvSpPr>
        <p:spPr>
          <a:xfrm>
            <a:off x="4653300" y="2437349"/>
            <a:ext cx="28021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PLATFORM &amp;</a:t>
            </a:r>
            <a:br>
              <a:rPr kumimoji="0" lang="de-DE" sz="12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1200" b="1" i="0" u="none" strike="noStrike" kern="120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DATA AS A SERVICE</a:t>
            </a:r>
            <a:endParaRPr kumimoji="0" lang="de-DE" sz="1000" b="1" i="0" u="none" strike="noStrike" kern="1200" cap="none" spc="1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hteck 164">
            <a:extLst>
              <a:ext uri="{FF2B5EF4-FFF2-40B4-BE49-F238E27FC236}">
                <a16:creationId xmlns:a16="http://schemas.microsoft.com/office/drawing/2014/main" id="{36DC2CC5-54E6-647F-1607-1FF617CE8E59}"/>
              </a:ext>
            </a:extLst>
          </p:cNvPr>
          <p:cNvSpPr/>
          <p:nvPr/>
        </p:nvSpPr>
        <p:spPr>
          <a:xfrm>
            <a:off x="554737" y="4739351"/>
            <a:ext cx="11082526" cy="313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 defTabSz="914133">
              <a:lnSpc>
                <a:spcPct val="106000"/>
              </a:lnSpc>
              <a:buClrTx/>
              <a:defRPr/>
            </a:pPr>
            <a:r>
              <a:rPr lang="de-DE" b="1" kern="1200" spc="-2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Skalierbare Plattform für die Forschung mit Gesundheitsdaten von &gt;10 Mio. Patienten - in 2,5 Jahren von Grund auf neu entwickelt</a:t>
            </a:r>
            <a:endParaRPr kumimoji="0" lang="en-AU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C7FFE6-45C2-AE49-B5B5-9153FDEDAF86}"/>
              </a:ext>
            </a:extLst>
          </p:cNvPr>
          <p:cNvSpPr txBox="1">
            <a:spLocks/>
          </p:cNvSpPr>
          <p:nvPr/>
        </p:nvSpPr>
        <p:spPr>
          <a:xfrm>
            <a:off x="8250011" y="3141702"/>
            <a:ext cx="3824220" cy="39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spAutoFit/>
          </a:bodyPr>
          <a:lstStyle>
            <a:defPPr>
              <a:defRPr lang="de-DE"/>
            </a:defPPr>
            <a:lvl1pPr marR="0" lvl="0" indent="0" fontAlgn="auto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-2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defTabSz="914133">
              <a:defRPr/>
            </a:pPr>
            <a:r>
              <a:rPr lang="en-US" kern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Versorgungsforschung</a:t>
            </a:r>
            <a:endParaRPr kumimoji="0" lang="en-US" sz="1600" b="1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9D39F9-675D-2343-FF7C-BBC262ED8FEB}"/>
              </a:ext>
            </a:extLst>
          </p:cNvPr>
          <p:cNvSpPr txBox="1">
            <a:spLocks/>
          </p:cNvSpPr>
          <p:nvPr/>
        </p:nvSpPr>
        <p:spPr>
          <a:xfrm>
            <a:off x="8271778" y="2558601"/>
            <a:ext cx="1573083" cy="250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>
            <a:defPPr>
              <a:defRPr lang="de-DE"/>
            </a:defPPr>
            <a:lvl1pPr marR="0" lvl="0" indent="0" fontAlgn="auto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-2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133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MedTech &amp; 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604B03-DD1F-0AA9-68A0-E578A028ED1E}"/>
              </a:ext>
            </a:extLst>
          </p:cNvPr>
          <p:cNvSpPr txBox="1">
            <a:spLocks/>
          </p:cNvSpPr>
          <p:nvPr/>
        </p:nvSpPr>
        <p:spPr>
          <a:xfrm>
            <a:off x="8296659" y="1932142"/>
            <a:ext cx="3824220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>
            <a:defPPr>
              <a:defRPr lang="de-DE"/>
            </a:defPPr>
            <a:lvl1pPr marR="0" lvl="0" indent="0" fontAlgn="auto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-2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133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Pharma &amp; Biotech</a:t>
            </a:r>
          </a:p>
        </p:txBody>
      </p:sp>
      <p:sp>
        <p:nvSpPr>
          <p:cNvPr id="19" name="Richtungspfeil 223">
            <a:extLst>
              <a:ext uri="{FF2B5EF4-FFF2-40B4-BE49-F238E27FC236}">
                <a16:creationId xmlns:a16="http://schemas.microsoft.com/office/drawing/2014/main" id="{7C89D5B5-74AB-1222-A01C-85BE895A7C1E}"/>
              </a:ext>
            </a:extLst>
          </p:cNvPr>
          <p:cNvSpPr>
            <a:spLocks/>
          </p:cNvSpPr>
          <p:nvPr/>
        </p:nvSpPr>
        <p:spPr>
          <a:xfrm>
            <a:off x="7607791" y="4071953"/>
            <a:ext cx="4056049" cy="279535"/>
          </a:xfrm>
          <a:prstGeom prst="homePlate">
            <a:avLst>
              <a:gd name="adj" fmla="val 16151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defTabSz="914133">
              <a:defRPr/>
            </a:pPr>
            <a:r>
              <a:rPr lang="de-DE" sz="1000" kern="12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Datennutzern zur besseren Recherche zur Verfügung gestellt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06147-E8A5-29A2-E228-5CB9DDAF6865}"/>
              </a:ext>
            </a:extLst>
          </p:cNvPr>
          <p:cNvSpPr txBox="1">
            <a:spLocks/>
          </p:cNvSpPr>
          <p:nvPr/>
        </p:nvSpPr>
        <p:spPr>
          <a:xfrm>
            <a:off x="1178216" y="5193759"/>
            <a:ext cx="2681784" cy="510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 defTabSz="914022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spc="-23" baseline="0">
                <a:latin typeface="Outfit" pitchFamily="2" charset="0"/>
              </a:defRPr>
            </a:lvl1pPr>
            <a:lvl2pPr marL="0" lvl="1" indent="252000" defTabSz="914022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700" spc="-23" baseline="0">
                <a:latin typeface="Outfit" pitchFamily="2" charset="0"/>
              </a:defRPr>
            </a:lvl2pPr>
            <a:lvl3pPr marL="180000" lvl="2" indent="-18000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 spc="-23" baseline="0">
                <a:latin typeface="Outfit" pitchFamily="2" charset="0"/>
              </a:defRPr>
            </a:lvl3pPr>
            <a:lvl4pPr marL="360000" lvl="3" indent="-18000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 spc="-23" baseline="0">
                <a:latin typeface="Outfit" pitchFamily="2" charset="0"/>
              </a:defRPr>
            </a:lvl4pPr>
            <a:lvl5pPr marL="540000" lvl="4" indent="-18000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 spc="-23" baseline="0">
                <a:latin typeface="Outfit" pitchFamily="2" charset="0"/>
              </a:defRPr>
            </a:lvl5pPr>
            <a:lvl6pPr marL="410508" indent="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None/>
              <a:defRPr sz="1700"/>
            </a:lvl6pPr>
            <a:lvl7pPr marL="615762" indent="-205254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/>
            </a:lvl7pPr>
            <a:lvl8pPr marL="615762" indent="-205254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/>
            </a:lvl8pPr>
            <a:lvl9pPr marL="615762" indent="-205254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/>
            </a:lvl9pPr>
          </a:lstStyle>
          <a:p>
            <a:pPr lvl="0">
              <a:buClrTx/>
              <a:defRPr/>
            </a:pPr>
            <a:r>
              <a:rPr lang="de-DE" sz="1200" kern="1200" dirty="0"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Skalierbar über alle Arten von Datenanbietern und -nutzern – Verknüpfung beliebiger Datentypen über Master Patient Index</a:t>
            </a:r>
            <a:endParaRPr kumimoji="0" lang="en-US" sz="1200" b="0" i="0" u="none" strike="noStrike" kern="1200" cap="none" spc="-2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A50C92-C397-A795-D6AA-9E2BA5210219}"/>
              </a:ext>
            </a:extLst>
          </p:cNvPr>
          <p:cNvSpPr txBox="1">
            <a:spLocks/>
          </p:cNvSpPr>
          <p:nvPr/>
        </p:nvSpPr>
        <p:spPr>
          <a:xfrm>
            <a:off x="4975064" y="5193759"/>
            <a:ext cx="2681784" cy="510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 defTabSz="914022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spc="-23" baseline="0">
                <a:latin typeface="Outfit" pitchFamily="2" charset="0"/>
              </a:defRPr>
            </a:lvl1pPr>
            <a:lvl2pPr marL="0" lvl="1" indent="252000" defTabSz="914022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700" spc="-23" baseline="0">
                <a:latin typeface="Outfit" pitchFamily="2" charset="0"/>
              </a:defRPr>
            </a:lvl2pPr>
            <a:lvl3pPr marL="180000" lvl="2" indent="-18000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 spc="-23" baseline="0">
                <a:latin typeface="Outfit" pitchFamily="2" charset="0"/>
              </a:defRPr>
            </a:lvl3pPr>
            <a:lvl4pPr marL="360000" lvl="3" indent="-18000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 spc="-23" baseline="0">
                <a:latin typeface="Outfit" pitchFamily="2" charset="0"/>
              </a:defRPr>
            </a:lvl4pPr>
            <a:lvl5pPr marL="540000" lvl="4" indent="-18000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 spc="-23" baseline="0">
                <a:latin typeface="Outfit" pitchFamily="2" charset="0"/>
              </a:defRPr>
            </a:lvl5pPr>
            <a:lvl6pPr marL="410508" indent="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None/>
              <a:defRPr sz="1700"/>
            </a:lvl6pPr>
            <a:lvl7pPr marL="615762" indent="-205254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/>
            </a:lvl7pPr>
            <a:lvl8pPr marL="615762" indent="-205254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/>
            </a:lvl8pPr>
            <a:lvl9pPr marL="615762" indent="-205254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/>
            </a:lvl9pPr>
          </a:lstStyle>
          <a:p>
            <a:pPr lvl="0">
              <a:buClrTx/>
              <a:defRPr/>
            </a:pPr>
            <a:r>
              <a:rPr lang="de-DE" sz="1200" kern="1200" dirty="0"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Öffentliche Befürwortung durch Datenschutzbehörden und Patientenorganisationen</a:t>
            </a:r>
            <a:endParaRPr kumimoji="0" lang="en-US" sz="1200" b="0" i="0" u="none" strike="noStrike" kern="1200" cap="none" spc="-2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C7F451-20FE-5BE9-2545-9BCB8DFF1A84}"/>
              </a:ext>
            </a:extLst>
          </p:cNvPr>
          <p:cNvSpPr txBox="1">
            <a:spLocks/>
          </p:cNvSpPr>
          <p:nvPr/>
        </p:nvSpPr>
        <p:spPr>
          <a:xfrm>
            <a:off x="8804848" y="5193759"/>
            <a:ext cx="2681784" cy="5075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 defTabSz="914022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spc="-23" baseline="0">
                <a:latin typeface="Outfit" pitchFamily="2" charset="0"/>
              </a:defRPr>
            </a:lvl1pPr>
            <a:lvl2pPr marL="0" lvl="1" indent="252000" defTabSz="914022">
              <a:lnSpc>
                <a:spcPct val="106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700" spc="-23" baseline="0">
                <a:latin typeface="Outfit" pitchFamily="2" charset="0"/>
              </a:defRPr>
            </a:lvl2pPr>
            <a:lvl3pPr marL="180000" lvl="2" indent="-18000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 spc="-23" baseline="0">
                <a:latin typeface="Outfit" pitchFamily="2" charset="0"/>
              </a:defRPr>
            </a:lvl3pPr>
            <a:lvl4pPr marL="360000" lvl="3" indent="-18000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 spc="-23" baseline="0">
                <a:latin typeface="Outfit" pitchFamily="2" charset="0"/>
              </a:defRPr>
            </a:lvl4pPr>
            <a:lvl5pPr marL="540000" lvl="4" indent="-18000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 spc="-23" baseline="0">
                <a:latin typeface="Outfit" pitchFamily="2" charset="0"/>
              </a:defRPr>
            </a:lvl5pPr>
            <a:lvl6pPr marL="410508" indent="0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None/>
              <a:defRPr sz="1700"/>
            </a:lvl6pPr>
            <a:lvl7pPr marL="615762" indent="-205254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/>
            </a:lvl7pPr>
            <a:lvl8pPr marL="615762" indent="-205254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/>
            </a:lvl8pPr>
            <a:lvl9pPr marL="615762" indent="-205254" defTabSz="914022">
              <a:lnSpc>
                <a:spcPct val="106000"/>
              </a:lnSpc>
              <a:spcBef>
                <a:spcPts val="0"/>
              </a:spcBef>
              <a:buFont typeface="Cera Pro" panose="00000600000000000000" pitchFamily="50" charset="0"/>
              <a:buChar char="–"/>
              <a:defRPr sz="1700"/>
            </a:lvl9pPr>
          </a:lstStyle>
          <a:p>
            <a:pPr lvl="0">
              <a:buClrTx/>
              <a:defRPr/>
            </a:pPr>
            <a:r>
              <a:rPr lang="de-DE" sz="1200" kern="1200" dirty="0"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Datenverknüpfung über Silos hinweg ohne Patienteneinwilligung dank umfassender Compliance-Architektur</a:t>
            </a:r>
            <a:endParaRPr kumimoji="0" lang="en-US" sz="1200" b="0" i="0" u="none" strike="noStrike" kern="1200" cap="none" spc="-2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CustomIcon">
            <a:extLst>
              <a:ext uri="{FF2B5EF4-FFF2-40B4-BE49-F238E27FC236}">
                <a16:creationId xmlns:a16="http://schemas.microsoft.com/office/drawing/2014/main" id="{90E6F9F2-C341-A4FB-CC5E-C0A91D8C9760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54737" y="2191641"/>
            <a:ext cx="405406" cy="405406"/>
          </a:xfrm>
          <a:prstGeom prst="rect">
            <a:avLst/>
          </a:prstGeom>
        </p:spPr>
      </p:pic>
      <p:pic>
        <p:nvPicPr>
          <p:cNvPr id="24" name="CustomIcon">
            <a:extLst>
              <a:ext uri="{FF2B5EF4-FFF2-40B4-BE49-F238E27FC236}">
                <a16:creationId xmlns:a16="http://schemas.microsoft.com/office/drawing/2014/main" id="{B2D20A54-323A-8F80-7953-3C7184A2DD8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54737" y="3114561"/>
            <a:ext cx="405406" cy="405406"/>
          </a:xfrm>
          <a:prstGeom prst="rect">
            <a:avLst/>
          </a:prstGeom>
        </p:spPr>
      </p:pic>
      <p:pic>
        <p:nvPicPr>
          <p:cNvPr id="25" name="CustomIcon">
            <a:extLst>
              <a:ext uri="{FF2B5EF4-FFF2-40B4-BE49-F238E27FC236}">
                <a16:creationId xmlns:a16="http://schemas.microsoft.com/office/drawing/2014/main" id="{CFC0DCCB-1127-10A3-6740-2AAB1AAA5E4D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54737" y="1738705"/>
            <a:ext cx="405406" cy="405406"/>
          </a:xfrm>
          <a:prstGeom prst="rect">
            <a:avLst/>
          </a:prstGeom>
        </p:spPr>
      </p:pic>
      <p:sp>
        <p:nvSpPr>
          <p:cNvPr id="26" name="Rechteck 165">
            <a:extLst>
              <a:ext uri="{FF2B5EF4-FFF2-40B4-BE49-F238E27FC236}">
                <a16:creationId xmlns:a16="http://schemas.microsoft.com/office/drawing/2014/main" id="{8A087258-FB57-90D4-4337-BA345E93E20C}"/>
              </a:ext>
            </a:extLst>
          </p:cNvPr>
          <p:cNvSpPr>
            <a:spLocks/>
          </p:cNvSpPr>
          <p:nvPr/>
        </p:nvSpPr>
        <p:spPr>
          <a:xfrm>
            <a:off x="1029739" y="2191641"/>
            <a:ext cx="3225237" cy="405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lvl="0" defTabSz="914133">
              <a:lnSpc>
                <a:spcPct val="106000"/>
              </a:lnSpc>
              <a:buClrTx/>
              <a:defRPr/>
            </a:pPr>
            <a:r>
              <a:rPr lang="en-AU" sz="1600" b="1" kern="1200" spc="-20" dirty="0" err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Labordaten</a:t>
            </a:r>
            <a:endParaRPr kumimoji="0" lang="en-AU" sz="1600" b="1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hteck 216">
            <a:extLst>
              <a:ext uri="{FF2B5EF4-FFF2-40B4-BE49-F238E27FC236}">
                <a16:creationId xmlns:a16="http://schemas.microsoft.com/office/drawing/2014/main" id="{59E7FBE3-395F-57DA-C32E-18BE5E76A785}"/>
              </a:ext>
            </a:extLst>
          </p:cNvPr>
          <p:cNvSpPr>
            <a:spLocks/>
          </p:cNvSpPr>
          <p:nvPr/>
        </p:nvSpPr>
        <p:spPr>
          <a:xfrm>
            <a:off x="1029739" y="3585379"/>
            <a:ext cx="3225237" cy="386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spAutoFit/>
          </a:bodyPr>
          <a:lstStyle/>
          <a:p>
            <a:pPr lvl="0" defTabSz="914133">
              <a:lnSpc>
                <a:spcPct val="106000"/>
              </a:lnSpc>
              <a:buClrTx/>
              <a:defRPr/>
            </a:pPr>
            <a:r>
              <a:rPr lang="en-AU" sz="1600" kern="1200" spc="-20" dirty="0" err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Versicherungsdaten</a:t>
            </a:r>
            <a:endParaRPr kumimoji="0" lang="en-AU" sz="1600" b="0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hteck 216">
            <a:extLst>
              <a:ext uri="{FF2B5EF4-FFF2-40B4-BE49-F238E27FC236}">
                <a16:creationId xmlns:a16="http://schemas.microsoft.com/office/drawing/2014/main" id="{B26103ED-411C-3FE2-B69E-E16B445556A0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1029739" y="1792162"/>
            <a:ext cx="3657260" cy="342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 lvl="0" defTabSz="914133">
              <a:lnSpc>
                <a:spcPct val="80000"/>
              </a:lnSpc>
              <a:spcBef>
                <a:spcPct val="0"/>
              </a:spcBef>
              <a:buClrTx/>
              <a:defRPr/>
            </a:pPr>
            <a:r>
              <a:rPr lang="en-AU" sz="1600" b="1" kern="1200" spc="-20" dirty="0" err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Daten</a:t>
            </a:r>
            <a:r>
              <a:rPr lang="en-AU" sz="1600" b="1" kern="1200" spc="-2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AU" sz="1600" b="1" kern="1200" spc="-20" dirty="0" err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zur</a:t>
            </a:r>
            <a:r>
              <a:rPr lang="en-AU" sz="1600" b="1" kern="1200" spc="-2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AU" sz="1600" b="1" kern="1200" spc="-20" dirty="0" err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ambulanten</a:t>
            </a:r>
            <a:r>
              <a:rPr lang="en-AU" sz="1600" b="1" kern="1200" spc="-2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AU" sz="1600" b="1" kern="1200" spc="-20" dirty="0" err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Versorgung</a:t>
            </a:r>
            <a:endParaRPr kumimoji="0" lang="en-AU" sz="1400" b="0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hteck 216">
            <a:extLst>
              <a:ext uri="{FF2B5EF4-FFF2-40B4-BE49-F238E27FC236}">
                <a16:creationId xmlns:a16="http://schemas.microsoft.com/office/drawing/2014/main" id="{B53E1E74-A524-D68C-9B0E-083C4FA9CAE5}"/>
              </a:ext>
            </a:extLst>
          </p:cNvPr>
          <p:cNvSpPr>
            <a:spLocks/>
          </p:cNvSpPr>
          <p:nvPr/>
        </p:nvSpPr>
        <p:spPr>
          <a:xfrm>
            <a:off x="1029739" y="3114561"/>
            <a:ext cx="3225237" cy="405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lvl="0" defTabSz="914133">
              <a:lnSpc>
                <a:spcPct val="106000"/>
              </a:lnSpc>
              <a:buClrTx/>
              <a:defRPr/>
            </a:pPr>
            <a:r>
              <a:rPr lang="en-AU" sz="1600" kern="1200" spc="-20" dirty="0" err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Registrierungsdaten</a:t>
            </a:r>
            <a:endParaRPr kumimoji="0" lang="en-AU" sz="1600" b="0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Checkmark 39">
            <a:extLst>
              <a:ext uri="{FF2B5EF4-FFF2-40B4-BE49-F238E27FC236}">
                <a16:creationId xmlns:a16="http://schemas.microsoft.com/office/drawing/2014/main" id="{F62E7BBF-A9A5-50BB-9139-22817CC9AB8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55678" y="5098046"/>
            <a:ext cx="484327" cy="484327"/>
          </a:xfrm>
          <a:prstGeom prst="rect">
            <a:avLst/>
          </a:prstGeom>
        </p:spPr>
      </p:pic>
      <p:pic>
        <p:nvPicPr>
          <p:cNvPr id="31" name="Checkmark 39">
            <a:extLst>
              <a:ext uri="{FF2B5EF4-FFF2-40B4-BE49-F238E27FC236}">
                <a16:creationId xmlns:a16="http://schemas.microsoft.com/office/drawing/2014/main" id="{B0B3A835-8748-562D-BB75-74D76E8021C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468331" y="5097532"/>
            <a:ext cx="484327" cy="484327"/>
          </a:xfrm>
          <a:prstGeom prst="rect">
            <a:avLst/>
          </a:prstGeom>
        </p:spPr>
      </p:pic>
      <p:pic>
        <p:nvPicPr>
          <p:cNvPr id="32" name="Checkmark 39">
            <a:extLst>
              <a:ext uri="{FF2B5EF4-FFF2-40B4-BE49-F238E27FC236}">
                <a16:creationId xmlns:a16="http://schemas.microsoft.com/office/drawing/2014/main" id="{103B4C94-71A5-29B3-B086-1DEFFD51090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301409" y="5097532"/>
            <a:ext cx="484327" cy="484327"/>
          </a:xfrm>
          <a:prstGeom prst="rect">
            <a:avLst/>
          </a:prstGeom>
        </p:spPr>
      </p:pic>
      <p:pic>
        <p:nvPicPr>
          <p:cNvPr id="33" name="Checkmark 39">
            <a:extLst>
              <a:ext uri="{FF2B5EF4-FFF2-40B4-BE49-F238E27FC236}">
                <a16:creationId xmlns:a16="http://schemas.microsoft.com/office/drawing/2014/main" id="{525C9021-C693-D5DC-87E1-25A900530A8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61785" y="5097532"/>
            <a:ext cx="484327" cy="48432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1B83266-99DD-0093-CC86-03C534DF35AB}"/>
              </a:ext>
            </a:extLst>
          </p:cNvPr>
          <p:cNvSpPr>
            <a:spLocks/>
          </p:cNvSpPr>
          <p:nvPr/>
        </p:nvSpPr>
        <p:spPr>
          <a:xfrm>
            <a:off x="4979484" y="1511779"/>
            <a:ext cx="2146231" cy="13167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383766"/>
              </a:avLst>
            </a:prstTxWarp>
            <a:spAutoFit/>
          </a:bodyPr>
          <a:lstStyle/>
          <a:p>
            <a:pPr lvl="0" algn="ctr" defTabSz="914133">
              <a:lnSpc>
                <a:spcPct val="106000"/>
              </a:lnSpc>
              <a:buClrTx/>
              <a:defRPr/>
            </a:pPr>
            <a:r>
              <a:rPr lang="en-US" sz="1600" b="1" kern="1200" spc="-2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Master-</a:t>
            </a:r>
            <a:r>
              <a:rPr lang="en-US" sz="1600" b="1" kern="1200" spc="-20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Patienten</a:t>
            </a:r>
            <a:r>
              <a:rPr lang="en-US" sz="1600" b="1" kern="1200" spc="-2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-Index</a:t>
            </a:r>
          </a:p>
          <a:p>
            <a:pPr lvl="0" algn="ctr" defTabSz="914133">
              <a:lnSpc>
                <a:spcPct val="106000"/>
              </a:lnSpc>
              <a:buClrTx/>
              <a:defRPr/>
            </a:pPr>
            <a:r>
              <a:rPr kumimoji="0" lang="en-US" sz="1200" b="0" i="0" u="none" strike="noStrike" kern="1200" cap="none" spc="-2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Über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-2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Datenanbieter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-2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hinweg</a:t>
            </a:r>
            <a:endParaRPr kumimoji="0" lang="en-US" sz="1600" b="0" i="0" u="none" strike="noStrike" kern="1200" cap="none" spc="-2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" name="CustomIcon">
            <a:extLst>
              <a:ext uri="{FF2B5EF4-FFF2-40B4-BE49-F238E27FC236}">
                <a16:creationId xmlns:a16="http://schemas.microsoft.com/office/drawing/2014/main" id="{EEB0FF9D-B007-1640-4B71-7D5B23A4C4A5}"/>
              </a:ext>
            </a:extLst>
          </p:cNvPr>
          <p:cNvPicPr>
            <a:picLocks/>
          </p:cNvPicPr>
          <p:nvPr>
            <p:custDataLst>
              <p:tags r:id="rId11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54737" y="2644579"/>
            <a:ext cx="405406" cy="405406"/>
          </a:xfrm>
          <a:prstGeom prst="rect">
            <a:avLst/>
          </a:prstGeom>
        </p:spPr>
      </p:pic>
      <p:sp>
        <p:nvSpPr>
          <p:cNvPr id="36" name="Rechteck 164">
            <a:extLst>
              <a:ext uri="{FF2B5EF4-FFF2-40B4-BE49-F238E27FC236}">
                <a16:creationId xmlns:a16="http://schemas.microsoft.com/office/drawing/2014/main" id="{FEE64ECF-0EC1-84CC-2847-15A466386415}"/>
              </a:ext>
            </a:extLst>
          </p:cNvPr>
          <p:cNvSpPr>
            <a:spLocks/>
          </p:cNvSpPr>
          <p:nvPr/>
        </p:nvSpPr>
        <p:spPr>
          <a:xfrm>
            <a:off x="1029739" y="2644579"/>
            <a:ext cx="3225237" cy="405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pPr lvl="0" defTabSz="914133">
              <a:lnSpc>
                <a:spcPct val="106000"/>
              </a:lnSpc>
              <a:buClrTx/>
              <a:defRPr/>
            </a:pPr>
            <a:r>
              <a:rPr lang="en-AU" sz="1600" b="1" kern="1200" spc="-20" dirty="0" err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Medikationsdaten</a:t>
            </a:r>
            <a:endParaRPr kumimoji="0" lang="en-AU" sz="1600" b="1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Halbbogen 172">
            <a:extLst>
              <a:ext uri="{FF2B5EF4-FFF2-40B4-BE49-F238E27FC236}">
                <a16:creationId xmlns:a16="http://schemas.microsoft.com/office/drawing/2014/main" id="{8AEE78F1-8CA4-7F1E-BDDB-E51D55E6A3C0}"/>
              </a:ext>
            </a:extLst>
          </p:cNvPr>
          <p:cNvSpPr/>
          <p:nvPr/>
        </p:nvSpPr>
        <p:spPr>
          <a:xfrm rot="18748856">
            <a:off x="4641394" y="1573566"/>
            <a:ext cx="2844099" cy="2844099"/>
          </a:xfrm>
          <a:prstGeom prst="blockArc">
            <a:avLst>
              <a:gd name="adj1" fmla="val 4023519"/>
              <a:gd name="adj2" fmla="val 95950"/>
              <a:gd name="adj3" fmla="val 4836"/>
            </a:avLst>
          </a:prstGeom>
          <a:solidFill>
            <a:srgbClr val="FBB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CustomIcon">
            <a:extLst>
              <a:ext uri="{FF2B5EF4-FFF2-40B4-BE49-F238E27FC236}">
                <a16:creationId xmlns:a16="http://schemas.microsoft.com/office/drawing/2014/main" id="{4A177C03-DB6C-1A4C-9716-8D63390A6FB2}"/>
              </a:ext>
            </a:extLst>
          </p:cNvPr>
          <p:cNvPicPr>
            <a:picLocks/>
          </p:cNvPicPr>
          <p:nvPr>
            <p:custDataLst>
              <p:tags r:id="rId12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71094" y="1770553"/>
            <a:ext cx="334863" cy="331147"/>
          </a:xfrm>
          <a:prstGeom prst="rect">
            <a:avLst/>
          </a:prstGeom>
        </p:spPr>
      </p:pic>
      <p:pic>
        <p:nvPicPr>
          <p:cNvPr id="43" name="CustomIcon">
            <a:extLst>
              <a:ext uri="{FF2B5EF4-FFF2-40B4-BE49-F238E27FC236}">
                <a16:creationId xmlns:a16="http://schemas.microsoft.com/office/drawing/2014/main" id="{F87CAB77-7DB7-AD25-BC3E-334A4DED5FDD}"/>
              </a:ext>
            </a:extLst>
          </p:cNvPr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40301" y="2210830"/>
            <a:ext cx="405406" cy="356046"/>
          </a:xfrm>
          <a:prstGeom prst="rect">
            <a:avLst/>
          </a:prstGeom>
        </p:spPr>
      </p:pic>
      <p:pic>
        <p:nvPicPr>
          <p:cNvPr id="44" name="CustomIcon">
            <a:extLst>
              <a:ext uri="{FF2B5EF4-FFF2-40B4-BE49-F238E27FC236}">
                <a16:creationId xmlns:a16="http://schemas.microsoft.com/office/drawing/2014/main" id="{DD705E1F-B7E0-3085-56F6-70CF9CD64CCF}"/>
              </a:ext>
            </a:extLst>
          </p:cNvPr>
          <p:cNvPicPr>
            <a:picLocks/>
          </p:cNvPicPr>
          <p:nvPr>
            <p:custDataLst>
              <p:tags r:id="rId14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71094" y="2722283"/>
            <a:ext cx="333412" cy="320626"/>
          </a:xfrm>
          <a:prstGeom prst="rect">
            <a:avLst/>
          </a:prstGeom>
        </p:spPr>
      </p:pic>
      <p:pic>
        <p:nvPicPr>
          <p:cNvPr id="45" name="CustomIcon">
            <a:extLst>
              <a:ext uri="{FF2B5EF4-FFF2-40B4-BE49-F238E27FC236}">
                <a16:creationId xmlns:a16="http://schemas.microsoft.com/office/drawing/2014/main" id="{48188F1F-2AED-7748-3DB3-F0884B847A98}"/>
              </a:ext>
            </a:extLst>
          </p:cNvPr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07137" y="3266961"/>
            <a:ext cx="405406" cy="405406"/>
          </a:xfrm>
          <a:prstGeom prst="rect">
            <a:avLst/>
          </a:prstGeom>
        </p:spPr>
      </p:pic>
      <p:pic>
        <p:nvPicPr>
          <p:cNvPr id="46" name="CustomIcon">
            <a:extLst>
              <a:ext uri="{FF2B5EF4-FFF2-40B4-BE49-F238E27FC236}">
                <a16:creationId xmlns:a16="http://schemas.microsoft.com/office/drawing/2014/main" id="{371B9D43-6D88-E39E-2366-DEE5C8105D4F}"/>
              </a:ext>
            </a:extLst>
          </p:cNvPr>
          <p:cNvPicPr>
            <a:picLocks/>
          </p:cNvPicPr>
          <p:nvPr>
            <p:custDataLst>
              <p:tags r:id="rId16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663077" y="3127142"/>
            <a:ext cx="359986" cy="33141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7040B46-4966-036E-E5C1-D0ED205ABF31}"/>
              </a:ext>
            </a:extLst>
          </p:cNvPr>
          <p:cNvSpPr txBox="1"/>
          <p:nvPr/>
        </p:nvSpPr>
        <p:spPr>
          <a:xfrm>
            <a:off x="371744" y="6170048"/>
            <a:ext cx="11697762" cy="3050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de-DE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Ohne Daten </a:t>
            </a:r>
            <a:r>
              <a:rPr lang="de-D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keine KI – </a:t>
            </a:r>
            <a:r>
              <a:rPr lang="de-DE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ohne Startups </a:t>
            </a:r>
            <a:r>
              <a:rPr lang="de-D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wenig Geschwindigkeit !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2351C-2063-9220-D7E9-BF15D30496E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600786" y="2062430"/>
            <a:ext cx="971810" cy="356836"/>
          </a:xfrm>
          <a:prstGeom prst="rect">
            <a:avLst/>
          </a:prstGeom>
        </p:spPr>
      </p:pic>
      <p:sp>
        <p:nvSpPr>
          <p:cNvPr id="37" name="Rechteck 216">
            <a:extLst>
              <a:ext uri="{FF2B5EF4-FFF2-40B4-BE49-F238E27FC236}">
                <a16:creationId xmlns:a16="http://schemas.microsoft.com/office/drawing/2014/main" id="{489D1692-54F1-8DCA-26CE-CD2A8C95133C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>
          <a:xfrm>
            <a:off x="1004506" y="1296306"/>
            <a:ext cx="3657260" cy="342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 lvl="0" defTabSz="914133">
              <a:lnSpc>
                <a:spcPct val="80000"/>
              </a:lnSpc>
              <a:spcBef>
                <a:spcPct val="0"/>
              </a:spcBef>
              <a:buClrTx/>
              <a:defRPr/>
            </a:pPr>
            <a:r>
              <a:rPr lang="en-AU" sz="1600" b="1" i="1" kern="1200" spc="-2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Datenanbieter</a:t>
            </a:r>
            <a:endParaRPr kumimoji="0" lang="en-AU" sz="1400" b="0" i="1" u="none" strike="noStrike" kern="1200" cap="none" spc="-2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hteck 216">
            <a:extLst>
              <a:ext uri="{FF2B5EF4-FFF2-40B4-BE49-F238E27FC236}">
                <a16:creationId xmlns:a16="http://schemas.microsoft.com/office/drawing/2014/main" id="{7383D03E-1A7B-0F3F-E4AC-EA388667FFD5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>
          <a:xfrm>
            <a:off x="7307052" y="1283175"/>
            <a:ext cx="3657260" cy="342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pPr lvl="0" algn="ctr" defTabSz="914133">
              <a:lnSpc>
                <a:spcPct val="80000"/>
              </a:lnSpc>
              <a:spcBef>
                <a:spcPct val="0"/>
              </a:spcBef>
              <a:buClrTx/>
              <a:defRPr/>
            </a:pPr>
            <a:r>
              <a:rPr lang="en-AU" sz="1600" b="1" i="1" kern="1200" spc="-2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Datennachfrager</a:t>
            </a:r>
            <a:r>
              <a:rPr lang="en-AU" sz="1600" b="1" i="1" kern="1200" spc="-2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kumimoji="0" lang="en-AU" sz="1400" b="0" i="1" u="none" strike="noStrike" kern="1200" cap="none" spc="-2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Graphic 47" descr="Flask with solid fill">
            <a:extLst>
              <a:ext uri="{FF2B5EF4-FFF2-40B4-BE49-F238E27FC236}">
                <a16:creationId xmlns:a16="http://schemas.microsoft.com/office/drawing/2014/main" id="{E77548D4-7F94-DD8C-DE86-52AD8D3CBF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888743" y="3083060"/>
            <a:ext cx="407916" cy="407916"/>
          </a:xfrm>
          <a:prstGeom prst="rect">
            <a:avLst/>
          </a:prstGeom>
        </p:spPr>
      </p:pic>
      <p:pic>
        <p:nvPicPr>
          <p:cNvPr id="53" name="Graphic 52" descr="Clipboard with solid fill">
            <a:extLst>
              <a:ext uri="{FF2B5EF4-FFF2-40B4-BE49-F238E27FC236}">
                <a16:creationId xmlns:a16="http://schemas.microsoft.com/office/drawing/2014/main" id="{525B4C94-6B67-501F-FEA8-5A274D0B2A0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18059" y="3575540"/>
            <a:ext cx="427648" cy="427648"/>
          </a:xfrm>
          <a:prstGeom prst="rect">
            <a:avLst/>
          </a:prstGeom>
        </p:spPr>
      </p:pic>
      <p:pic>
        <p:nvPicPr>
          <p:cNvPr id="55" name="Graphic 54" descr="Medicine with solid fill">
            <a:extLst>
              <a:ext uri="{FF2B5EF4-FFF2-40B4-BE49-F238E27FC236}">
                <a16:creationId xmlns:a16="http://schemas.microsoft.com/office/drawing/2014/main" id="{B8EA7A97-9134-A12B-BFE9-9DAA8D716DC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883081" y="1867746"/>
            <a:ext cx="416474" cy="416474"/>
          </a:xfrm>
          <a:prstGeom prst="rect">
            <a:avLst/>
          </a:prstGeom>
        </p:spPr>
      </p:pic>
      <p:pic>
        <p:nvPicPr>
          <p:cNvPr id="57" name="Graphic 56" descr="Petri Dish with solid fill">
            <a:extLst>
              <a:ext uri="{FF2B5EF4-FFF2-40B4-BE49-F238E27FC236}">
                <a16:creationId xmlns:a16="http://schemas.microsoft.com/office/drawing/2014/main" id="{C7B83495-27FC-D019-9708-ED85D3473B9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860349" y="2475435"/>
            <a:ext cx="416542" cy="41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646112" y="452717"/>
            <a:ext cx="11437733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4200"/>
            </a:pPr>
            <a:r>
              <a:rPr lang="de-DE" sz="3200" b="1" dirty="0">
                <a:solidFill>
                  <a:srgbClr val="3399FF"/>
                </a:solidFill>
              </a:rPr>
              <a:t>Wir brauchen Entscheider für die </a:t>
            </a:r>
            <a:r>
              <a:rPr lang="de-DE" sz="3200" b="1" dirty="0" err="1">
                <a:solidFill>
                  <a:srgbClr val="3399FF"/>
                </a:solidFill>
              </a:rPr>
              <a:t>grossen</a:t>
            </a:r>
            <a:r>
              <a:rPr lang="de-DE" sz="3200" b="1" dirty="0">
                <a:solidFill>
                  <a:srgbClr val="3399FF"/>
                </a:solidFill>
              </a:rPr>
              <a:t> KI Fragen! </a:t>
            </a:r>
            <a:endParaRPr sz="3200" dirty="0">
              <a:solidFill>
                <a:srgbClr val="3399FF"/>
              </a:solidFill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7327A47C-403A-8E41-A905-8CA7346172CC}"/>
              </a:ext>
            </a:extLst>
          </p:cNvPr>
          <p:cNvSpPr txBox="1">
            <a:spLocks/>
          </p:cNvSpPr>
          <p:nvPr/>
        </p:nvSpPr>
        <p:spPr>
          <a:xfrm>
            <a:off x="11619719" y="6413621"/>
            <a:ext cx="538768" cy="31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de-DE" sz="800"/>
              <a:pPr/>
              <a:t>17</a:t>
            </a:fld>
            <a:endParaRPr lang="de-DE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48F61-5531-6036-D4ED-BD865AE3BAC8}"/>
              </a:ext>
            </a:extLst>
          </p:cNvPr>
          <p:cNvSpPr txBox="1"/>
          <p:nvPr/>
        </p:nvSpPr>
        <p:spPr>
          <a:xfrm>
            <a:off x="8962718" y="3252185"/>
            <a:ext cx="3358716" cy="135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spcAft>
                <a:spcPts val="800"/>
              </a:spcAft>
              <a:buClr>
                <a:srgbClr val="0099FF"/>
              </a:buClr>
              <a:buFont typeface="Wingdings" panose="05000000000000000000" pitchFamily="2" charset="2"/>
              <a:buChar char="§"/>
            </a:pPr>
            <a:endParaRPr lang="de-DE" sz="1500" b="1" dirty="0">
              <a:solidFill>
                <a:srgbClr val="0099FF"/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  <a:buClr>
                <a:srgbClr val="0099FF"/>
              </a:buClr>
            </a:pPr>
            <a:r>
              <a:rPr lang="de-DE" dirty="0">
                <a:solidFill>
                  <a:srgbClr val="0099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Wie verhindern wir, dass KI außer Kontrolle gerät oder schadet?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A puzzle piece in a shape of a light bulb&#10;&#10;Description automatically generated">
            <a:extLst>
              <a:ext uri="{FF2B5EF4-FFF2-40B4-BE49-F238E27FC236}">
                <a16:creationId xmlns:a16="http://schemas.microsoft.com/office/drawing/2014/main" id="{BCC2D553-78B4-5EA1-32FA-85A4892BD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366" y="1759033"/>
            <a:ext cx="6397268" cy="32782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2C89A2-18B5-AA77-03C4-3625CF3F0276}"/>
              </a:ext>
            </a:extLst>
          </p:cNvPr>
          <p:cNvSpPr txBox="1"/>
          <p:nvPr/>
        </p:nvSpPr>
        <p:spPr>
          <a:xfrm>
            <a:off x="255342" y="2136373"/>
            <a:ext cx="2609156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ctr">
              <a:spcAft>
                <a:spcPts val="800"/>
              </a:spcAft>
              <a:buClr>
                <a:srgbClr val="0099FF"/>
              </a:buClr>
              <a:buFont typeface="Wingdings" panose="05000000000000000000" pitchFamily="2" charset="2"/>
              <a:buChar char="§"/>
            </a:pPr>
            <a:endParaRPr lang="de-DE" b="1" dirty="0">
              <a:solidFill>
                <a:srgbClr val="0099FF"/>
              </a:solidFill>
              <a:effectLst/>
              <a:latin typeface="Century Gothic" panose="020B0502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  <a:buClr>
                <a:srgbClr val="0099FF"/>
              </a:buClr>
            </a:pPr>
            <a:r>
              <a:rPr lang="de-DE" dirty="0">
                <a:solidFill>
                  <a:srgbClr val="0099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Wie sorgen wir dafür, dass KI verantwortungsvoll und ohne Vorurteile handelt?</a:t>
            </a:r>
          </a:p>
          <a:p>
            <a:pPr algn="ctr"/>
            <a:endParaRPr lang="en-US" sz="1200" dirty="0">
              <a:solidFill>
                <a:srgbClr val="0099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95BBFB-5382-03AA-C896-4448217B1C81}"/>
              </a:ext>
            </a:extLst>
          </p:cNvPr>
          <p:cNvSpPr txBox="1"/>
          <p:nvPr/>
        </p:nvSpPr>
        <p:spPr>
          <a:xfrm>
            <a:off x="9331049" y="2439020"/>
            <a:ext cx="2622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  <a:buClr>
                <a:srgbClr val="0099FF"/>
              </a:buClr>
            </a:pPr>
            <a:r>
              <a:rPr lang="de-DE" dirty="0">
                <a:solidFill>
                  <a:srgbClr val="0099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Wie bereiten wir uns auf die Auswirkungen von KI auf Jobs und Wirtschaft vor?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CFCF9-8CC8-022A-A541-ED9B104585EF}"/>
              </a:ext>
            </a:extLst>
          </p:cNvPr>
          <p:cNvSpPr txBox="1"/>
          <p:nvPr/>
        </p:nvSpPr>
        <p:spPr>
          <a:xfrm>
            <a:off x="55464" y="3630282"/>
            <a:ext cx="2786438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  <a:buClr>
                <a:srgbClr val="0099FF"/>
              </a:buClr>
            </a:pPr>
            <a:r>
              <a:rPr lang="de-DE" dirty="0">
                <a:solidFill>
                  <a:srgbClr val="0099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Wie machen wir KI-</a:t>
            </a:r>
            <a:r>
              <a:rPr lang="de-DE" dirty="0" err="1">
                <a:solidFill>
                  <a:srgbClr val="0099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Entschei</a:t>
            </a:r>
            <a:r>
              <a:rPr lang="de-DE" dirty="0">
                <a:solidFill>
                  <a:srgbClr val="0099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</a:t>
            </a:r>
            <a:r>
              <a:rPr lang="de-DE" dirty="0" err="1">
                <a:solidFill>
                  <a:srgbClr val="0099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dungen</a:t>
            </a:r>
            <a:r>
              <a:rPr lang="de-DE" dirty="0">
                <a:solidFill>
                  <a:srgbClr val="0099FF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nachvollziehbar und verständlich?</a:t>
            </a:r>
          </a:p>
          <a:p>
            <a:pPr algn="ctr"/>
            <a:endParaRPr lang="en-US" sz="1200" dirty="0">
              <a:solidFill>
                <a:srgbClr val="0099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6BC283-771C-42C2-D771-3104FE4DA808}"/>
              </a:ext>
            </a:extLst>
          </p:cNvPr>
          <p:cNvSpPr txBox="1"/>
          <p:nvPr/>
        </p:nvSpPr>
        <p:spPr>
          <a:xfrm>
            <a:off x="247119" y="5522959"/>
            <a:ext cx="11697762" cy="7659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</a:t>
            </a:r>
            <a:r>
              <a:rPr lang="de-CH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nders</a:t>
            </a:r>
            <a:r>
              <a:rPr lang="de-CH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als frühere Wellen erfordert diese technologische Welle ein strikteres Management und neue Sicherheitsvorkehrungen, um </a:t>
            </a:r>
            <a:r>
              <a:rPr lang="de-CH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unerwünschte Entwicklungen </a:t>
            </a:r>
            <a:r>
              <a:rPr lang="de-CH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zu verhindern.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CH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Gesellschaften müssen sich auf die Auswirkungen der KI aktiv vorbereiten, um das </a:t>
            </a:r>
            <a:r>
              <a:rPr lang="de-CH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Potenzial optimal zu nutzen und Risiken zu minimieren</a:t>
            </a:r>
            <a:r>
              <a:rPr lang="de-CH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Nehmen Sie aktiv teil an diesem </a:t>
            </a:r>
            <a:r>
              <a:rPr lang="de-CH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Diskurs</a:t>
            </a:r>
            <a:r>
              <a:rPr lang="de-CH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! 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4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de-DE" sz="3200" b="1" dirty="0">
                <a:solidFill>
                  <a:srgbClr val="0099FF"/>
                </a:solidFill>
              </a:rPr>
              <a:t>Fragen &amp; Diskussion</a:t>
            </a:r>
            <a:endParaRPr sz="3200" dirty="0">
              <a:solidFill>
                <a:srgbClr val="0099FF"/>
              </a:solidFill>
            </a:endParaRPr>
          </a:p>
        </p:txBody>
      </p:sp>
      <p:sp>
        <p:nvSpPr>
          <p:cNvPr id="154" name="Google Shape;154;p2"/>
          <p:cNvSpPr txBox="1">
            <a:spLocks noGrp="1"/>
          </p:cNvSpPr>
          <p:nvPr>
            <p:ph type="body" idx="1"/>
          </p:nvPr>
        </p:nvSpPr>
        <p:spPr>
          <a:xfrm>
            <a:off x="761951" y="1762874"/>
            <a:ext cx="6805731" cy="381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de-DE" dirty="0"/>
              <a:t>achim.plueckebaum@gmail.com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de-DE" dirty="0"/>
              <a:t>+41 79 541 0964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de-DE" dirty="0"/>
              <a:t>https://www.linkedin.com/in/achimplueckebaum/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indent="-342900">
              <a:spcBef>
                <a:spcPts val="0"/>
              </a:spcBef>
              <a:buSzPts val="1600"/>
              <a:buFont typeface="Wingdings" panose="05000000000000000000" pitchFamily="2" charset="2"/>
              <a:buChar char="§"/>
            </a:pPr>
            <a:endParaRPr lang="de-DE" dirty="0"/>
          </a:p>
          <a:p>
            <a:pPr marL="800100" lvl="1" indent="-342900">
              <a:spcBef>
                <a:spcPts val="0"/>
              </a:spcBef>
              <a:buSzPts val="1600"/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indent="-342900">
              <a:spcBef>
                <a:spcPts val="0"/>
              </a:spcBef>
              <a:buSzPts val="1600"/>
              <a:buFont typeface="Wingdings" panose="05000000000000000000" pitchFamily="2" charset="2"/>
              <a:buChar char="§"/>
            </a:pPr>
            <a:endParaRPr lang="de-CH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endParaRPr lang="de-DE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endParaRPr lang="de-DE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8D4B9519-D3D8-1EF8-2A2A-67F9EEAEDE3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92619" y="5959896"/>
            <a:ext cx="838199" cy="7676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E5519-5784-A7DF-148F-287BA7B6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980" y="1762874"/>
            <a:ext cx="1627286" cy="162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de-DE" sz="3200" b="1" dirty="0">
                <a:solidFill>
                  <a:srgbClr val="3399FF"/>
                </a:solidFill>
              </a:rPr>
              <a:t>Agenda</a:t>
            </a:r>
            <a:endParaRPr sz="3200" dirty="0">
              <a:solidFill>
                <a:srgbClr val="3399FF"/>
              </a:solidFill>
            </a:endParaRPr>
          </a:p>
        </p:txBody>
      </p:sp>
      <p:sp>
        <p:nvSpPr>
          <p:cNvPr id="154" name="Google Shape;154;p2"/>
          <p:cNvSpPr txBox="1">
            <a:spLocks noGrp="1"/>
          </p:cNvSpPr>
          <p:nvPr>
            <p:ph type="body" idx="1"/>
          </p:nvPr>
        </p:nvSpPr>
        <p:spPr>
          <a:xfrm>
            <a:off x="707444" y="1658806"/>
            <a:ext cx="5751944" cy="381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§"/>
            </a:pPr>
            <a:r>
              <a:rPr lang="de-CH" dirty="0"/>
              <a:t>Beruflicher Hintergrund</a:t>
            </a:r>
            <a:endParaRPr dirty="0"/>
          </a:p>
          <a:p>
            <a:pPr marL="342900" indent="-342900">
              <a:buSzPts val="1600"/>
              <a:buFont typeface="Wingdings" panose="05000000000000000000" pitchFamily="2" charset="2"/>
              <a:buChar char="§"/>
            </a:pPr>
            <a:r>
              <a:rPr lang="de-DE" dirty="0"/>
              <a:t>Kurze Einführung in die KI</a:t>
            </a:r>
          </a:p>
          <a:p>
            <a:pPr marL="342900" indent="-342900">
              <a:buSzPts val="1600"/>
              <a:buFont typeface="Wingdings" panose="05000000000000000000" pitchFamily="2" charset="2"/>
              <a:buChar char="§"/>
            </a:pPr>
            <a:r>
              <a:rPr lang="de-DE" dirty="0"/>
              <a:t>KI in Life Sciences </a:t>
            </a:r>
          </a:p>
          <a:p>
            <a:pPr marL="342900" indent="-342900">
              <a:buSzPts val="1600"/>
              <a:buFont typeface="Wingdings" panose="05000000000000000000" pitchFamily="2" charset="2"/>
              <a:buChar char="§"/>
            </a:pPr>
            <a:r>
              <a:rPr lang="de-DE" dirty="0"/>
              <a:t>KI braucht Startups</a:t>
            </a:r>
          </a:p>
          <a:p>
            <a:pPr marL="342900" indent="-342900">
              <a:buSzPts val="1600"/>
              <a:buFont typeface="Wingdings" panose="05000000000000000000" pitchFamily="2" charset="2"/>
              <a:buChar char="§"/>
            </a:pPr>
            <a:r>
              <a:rPr lang="de-DE" dirty="0"/>
              <a:t>KI braucht Entscheider</a:t>
            </a:r>
          </a:p>
          <a:p>
            <a:pPr marL="342900" indent="-342900">
              <a:buSzPts val="1600"/>
              <a:buFont typeface="Wingdings" panose="05000000000000000000" pitchFamily="2" charset="2"/>
              <a:buChar char="§"/>
            </a:pPr>
            <a:r>
              <a:rPr lang="de-DE" dirty="0"/>
              <a:t>Diskussion 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endParaRPr lang="de-DE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6" name="Picture 5" descr="A hand touching a blue screen&#10;&#10;Description automatically generated">
            <a:extLst>
              <a:ext uri="{FF2B5EF4-FFF2-40B4-BE49-F238E27FC236}">
                <a16:creationId xmlns:a16="http://schemas.microsoft.com/office/drawing/2014/main" id="{D7C431C9-2FAC-AA7E-EE3C-5C673DC5E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20720" y="1757756"/>
            <a:ext cx="5671279" cy="37166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F534ED-ECE4-0852-A4FB-CB3B6659052E}"/>
              </a:ext>
            </a:extLst>
          </p:cNvPr>
          <p:cNvSpPr/>
          <p:nvPr/>
        </p:nvSpPr>
        <p:spPr>
          <a:xfrm>
            <a:off x="10170367" y="12440"/>
            <a:ext cx="1194319" cy="13249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20">
            <a:extLst>
              <a:ext uri="{FF2B5EF4-FFF2-40B4-BE49-F238E27FC236}">
                <a16:creationId xmlns:a16="http://schemas.microsoft.com/office/drawing/2014/main" id="{E46C77C8-735F-2D2A-EEDC-5C832AFAF741}"/>
              </a:ext>
            </a:extLst>
          </p:cNvPr>
          <p:cNvSpPr txBox="1">
            <a:spLocks/>
          </p:cNvSpPr>
          <p:nvPr/>
        </p:nvSpPr>
        <p:spPr>
          <a:xfrm>
            <a:off x="11728993" y="6557055"/>
            <a:ext cx="463006" cy="16720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de-DE" sz="800" smtClean="0">
                <a:solidFill>
                  <a:schemeClr val="bg1"/>
                </a:solidFill>
              </a:rPr>
              <a:pPr algn="ctr"/>
              <a:t>2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646112" y="452717"/>
            <a:ext cx="11437733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4200"/>
            </a:pPr>
            <a:r>
              <a:rPr lang="de-DE" sz="3200" b="1" dirty="0">
                <a:solidFill>
                  <a:srgbClr val="3399FF"/>
                </a:solidFill>
              </a:rPr>
              <a:t>Eine Anmerkung vorweg…..</a:t>
            </a:r>
            <a:endParaRPr sz="3200" dirty="0">
              <a:solidFill>
                <a:srgbClr val="3399FF"/>
              </a:solidFill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7327A47C-403A-8E41-A905-8CA7346172CC}"/>
              </a:ext>
            </a:extLst>
          </p:cNvPr>
          <p:cNvSpPr txBox="1">
            <a:spLocks/>
          </p:cNvSpPr>
          <p:nvPr/>
        </p:nvSpPr>
        <p:spPr>
          <a:xfrm>
            <a:off x="11822363" y="6419841"/>
            <a:ext cx="261483" cy="31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de-DE" sz="800"/>
              <a:pPr/>
              <a:t>3</a:t>
            </a:fld>
            <a:endParaRPr lang="de-DE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B3988-6B58-7668-B80F-58BFA9629E06}"/>
              </a:ext>
            </a:extLst>
          </p:cNvPr>
          <p:cNvSpPr txBox="1"/>
          <p:nvPr/>
        </p:nvSpPr>
        <p:spPr>
          <a:xfrm>
            <a:off x="660053" y="1387151"/>
            <a:ext cx="5939800" cy="464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CH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Wir werden heute </a:t>
            </a:r>
            <a:r>
              <a:rPr lang="de-CH" sz="1600" b="1" dirty="0">
                <a:solidFill>
                  <a:srgbClr val="0099FF"/>
                </a:solidFill>
                <a:latin typeface="Century Gothic" panose="020B0502020202020204" pitchFamily="34" charset="0"/>
              </a:rPr>
              <a:t>keine Entscheidungen </a:t>
            </a:r>
            <a:r>
              <a:rPr lang="de-CH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zur KI treffen.</a:t>
            </a:r>
          </a:p>
          <a:p>
            <a:pPr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CH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Wahrscheinlich gehen Sie mit </a:t>
            </a:r>
            <a:r>
              <a:rPr lang="de-CH" sz="1600" b="1" dirty="0">
                <a:solidFill>
                  <a:srgbClr val="0099FF"/>
                </a:solidFill>
                <a:latin typeface="Century Gothic" panose="020B0502020202020204" pitchFamily="34" charset="0"/>
              </a:rPr>
              <a:t>mehr Fragen als Antworten </a:t>
            </a:r>
            <a:r>
              <a:rPr lang="de-CH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aus dieser Konferenz. </a:t>
            </a:r>
          </a:p>
          <a:p>
            <a:pPr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CH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Aber der </a:t>
            </a:r>
            <a:r>
              <a:rPr lang="de-CH" sz="1600" b="1" dirty="0">
                <a:solidFill>
                  <a:srgbClr val="0099FF"/>
                </a:solidFill>
                <a:latin typeface="Century Gothic" panose="020B0502020202020204" pitchFamily="34" charset="0"/>
              </a:rPr>
              <a:t>Diskurs ist wichtig</a:t>
            </a:r>
            <a:r>
              <a:rPr lang="de-CH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damit wir entscheidungsfähig bleiben. </a:t>
            </a:r>
          </a:p>
          <a:p>
            <a:pPr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CH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Gehen Sie mit </a:t>
            </a:r>
            <a:r>
              <a:rPr lang="de-CH" sz="1600" b="1" dirty="0">
                <a:solidFill>
                  <a:srgbClr val="0099FF"/>
                </a:solidFill>
                <a:latin typeface="Century Gothic" panose="020B0502020202020204" pitchFamily="34" charset="0"/>
              </a:rPr>
              <a:t>Mut und Zuversicht </a:t>
            </a:r>
            <a:r>
              <a:rPr lang="de-CH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in die Diskussion mit Ihrem Umfeld, zeigen Sie Emotionen und seien Sie begeistert – das unterscheidet uns von der KI ! 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close-up of a robot&#10;&#10;Description automatically generated">
            <a:extLst>
              <a:ext uri="{FF2B5EF4-FFF2-40B4-BE49-F238E27FC236}">
                <a16:creationId xmlns:a16="http://schemas.microsoft.com/office/drawing/2014/main" id="{2A33800F-5735-0509-057C-9DC6FD459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65289" y="1537853"/>
            <a:ext cx="5826711" cy="38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de-DE" sz="3200" b="1" dirty="0">
                <a:solidFill>
                  <a:srgbClr val="0099FF"/>
                </a:solidFill>
              </a:rPr>
              <a:t>Beruflicher Hintergrund</a:t>
            </a:r>
            <a:endParaRPr sz="3200" dirty="0">
              <a:solidFill>
                <a:srgbClr val="0099FF"/>
              </a:solidFill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A41E76C-5C91-D160-A56A-8731C1C61EF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40501" y="5972942"/>
            <a:ext cx="838199" cy="7676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de-DE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D7E46-D396-050D-9DC3-819EC32BE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362" y="1804635"/>
            <a:ext cx="1973317" cy="1109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C395B0-DF3E-A479-C8E6-5854F53F9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66" y="2873072"/>
            <a:ext cx="3552350" cy="581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FDF9E-D223-2752-9C1D-EC17CB502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76" y="1481574"/>
            <a:ext cx="977481" cy="238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C11082-D526-95F4-A0E8-9DC1D71F43D5}"/>
              </a:ext>
            </a:extLst>
          </p:cNvPr>
          <p:cNvSpPr txBox="1"/>
          <p:nvPr/>
        </p:nvSpPr>
        <p:spPr>
          <a:xfrm rot="16200000">
            <a:off x="-714000" y="2214778"/>
            <a:ext cx="218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800" b="1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1998 - 2023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FD2E1-E53A-94E2-51BA-AC8EAD73ABDA}"/>
              </a:ext>
            </a:extLst>
          </p:cNvPr>
          <p:cNvSpPr txBox="1"/>
          <p:nvPr/>
        </p:nvSpPr>
        <p:spPr>
          <a:xfrm rot="16200000">
            <a:off x="-710997" y="5284965"/>
            <a:ext cx="218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Since</a:t>
            </a:r>
            <a:r>
              <a:rPr kumimoji="0" lang="de-CH" sz="1800" b="1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F7A69-EC50-C6C3-84FB-461EF7A6F229}"/>
              </a:ext>
            </a:extLst>
          </p:cNvPr>
          <p:cNvSpPr txBox="1"/>
          <p:nvPr/>
        </p:nvSpPr>
        <p:spPr>
          <a:xfrm>
            <a:off x="4397942" y="1231691"/>
            <a:ext cx="3964674" cy="263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Internationale Konzern-Karriere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Life Sciences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Technologie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Daten, Digital &amp; </a:t>
            </a:r>
            <a:r>
              <a:rPr lang="de-CH" b="1" i="1" dirty="0">
                <a:solidFill>
                  <a:srgbClr val="0099FF"/>
                </a:solidFill>
              </a:rPr>
              <a:t>KI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Transformationen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Geschäftsmodelle / M&amp;A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Führung &amp; Wandel </a:t>
            </a:r>
            <a:endParaRPr kumimoji="0" lang="de-CH" sz="14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1E1DCA-6E63-CEC3-6577-2EC8A134743F}"/>
              </a:ext>
            </a:extLst>
          </p:cNvPr>
          <p:cNvSpPr txBox="1"/>
          <p:nvPr/>
        </p:nvSpPr>
        <p:spPr>
          <a:xfrm>
            <a:off x="4479014" y="4441335"/>
            <a:ext cx="3964674" cy="231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Portfolio Karriere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Advisory &amp; Board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(Gesundheits-) Daten &amp; </a:t>
            </a:r>
            <a:r>
              <a:rPr lang="de-CH" b="1" i="1" dirty="0">
                <a:solidFill>
                  <a:srgbClr val="0099FF"/>
                </a:solidFill>
              </a:rPr>
              <a:t>KI</a:t>
            </a: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CIO / CDO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de-CH" b="1" i="1" dirty="0">
                <a:solidFill>
                  <a:srgbClr val="0099FF"/>
                </a:solidFill>
              </a:rPr>
              <a:t>Business School</a:t>
            </a:r>
            <a:endParaRPr kumimoji="0" lang="de-CH" sz="1400" b="1" i="1" u="none" strike="noStrike" kern="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Next Gen Führung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400" b="1" i="1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Freiwilligenarbeit</a:t>
            </a: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A8C6C0-F1F0-F5B4-C24C-B45F1CED1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017" y="4649178"/>
            <a:ext cx="1857678" cy="3813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C3009A-E843-2886-9322-4C15A3664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2742" y="4663645"/>
            <a:ext cx="970820" cy="356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2E7018-0323-7890-2A2C-100C6A17CC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7603" y="5609399"/>
            <a:ext cx="869772" cy="869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87E583-BC8A-569A-91B9-F8EFFDE76D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5328" y="5489937"/>
            <a:ext cx="1278477" cy="429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04B866-356A-AA47-A26B-FD9CE1B4F4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3523" y="1506522"/>
            <a:ext cx="848881" cy="3127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C82EB7-73FB-1393-02D0-BA0F44F74D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1063" y="4586093"/>
            <a:ext cx="2367407" cy="8680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444D33-7103-1105-51F3-CF045999D7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747" y="6194147"/>
            <a:ext cx="1801024" cy="300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5ED2EF-6B5D-CF69-0136-5C9C6F220F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8138" y="5453889"/>
            <a:ext cx="799206" cy="751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1D37E28-207C-4C51-9038-902D61D341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07210" y="1573417"/>
            <a:ext cx="889331" cy="4980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CEAEB54-7E98-8A49-5527-186BC8BBB5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8502" y="1581908"/>
            <a:ext cx="887249" cy="5323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105913-39FE-BB32-EC8C-FE14B1D14A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46601" y="2324620"/>
            <a:ext cx="899723" cy="5038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8B23A8-ADFE-FBB9-C5D6-A448DF1DF2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33564" y="2303797"/>
            <a:ext cx="899725" cy="503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240B26-E3D3-D1CF-1C7A-A118E1BB21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93887" y="2288332"/>
            <a:ext cx="936478" cy="5244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E944CD5-AE01-6E2F-0F1D-E1F946677A1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18503" y="3010078"/>
            <a:ext cx="887249" cy="5904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E097AF-B323-7651-7A49-D42B8989F0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46601" y="1573417"/>
            <a:ext cx="887249" cy="541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4F6A4B-B2A5-97D7-B010-4B88339E0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217" y="6264142"/>
            <a:ext cx="977481" cy="238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E2FB0-F989-4BB8-590F-022C3A1E2B67}"/>
              </a:ext>
            </a:extLst>
          </p:cNvPr>
          <p:cNvSpPr txBox="1"/>
          <p:nvPr/>
        </p:nvSpPr>
        <p:spPr>
          <a:xfrm>
            <a:off x="1510791" y="5109315"/>
            <a:ext cx="1296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CDIO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2B744-4A10-7830-81A2-D495E784E323}"/>
              </a:ext>
            </a:extLst>
          </p:cNvPr>
          <p:cNvSpPr txBox="1"/>
          <p:nvPr/>
        </p:nvSpPr>
        <p:spPr>
          <a:xfrm>
            <a:off x="684795" y="6271335"/>
            <a:ext cx="1296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Industry </a:t>
            </a:r>
            <a:r>
              <a:rPr kumimoji="0" lang="de-CH" sz="1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Advisor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97673-70FA-FF97-7627-ED472F1080DC}"/>
              </a:ext>
            </a:extLst>
          </p:cNvPr>
          <p:cNvSpPr txBox="1"/>
          <p:nvPr/>
        </p:nvSpPr>
        <p:spPr>
          <a:xfrm>
            <a:off x="3616222" y="5089088"/>
            <a:ext cx="165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Non-</a:t>
            </a:r>
            <a:r>
              <a:rPr kumimoji="0" lang="de-CH" sz="1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Exec</a:t>
            </a: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Board Member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B984BA-1DB3-3209-541E-C25F2ABC2FD2}"/>
              </a:ext>
            </a:extLst>
          </p:cNvPr>
          <p:cNvSpPr txBox="1"/>
          <p:nvPr/>
        </p:nvSpPr>
        <p:spPr>
          <a:xfrm>
            <a:off x="3572207" y="5904948"/>
            <a:ext cx="165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Customer Advisory Board 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51DB0D-F63B-21C0-8BE9-EECFC0CCE8FE}"/>
              </a:ext>
            </a:extLst>
          </p:cNvPr>
          <p:cNvSpPr txBox="1"/>
          <p:nvPr/>
        </p:nvSpPr>
        <p:spPr>
          <a:xfrm>
            <a:off x="9889031" y="5524455"/>
            <a:ext cx="165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Executive in Residence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8E702-D6A1-9042-07E9-E81700D40A5A}"/>
              </a:ext>
            </a:extLst>
          </p:cNvPr>
          <p:cNvSpPr txBox="1"/>
          <p:nvPr/>
        </p:nvSpPr>
        <p:spPr>
          <a:xfrm>
            <a:off x="10038791" y="6515719"/>
            <a:ext cx="165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Board Member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05B9A9-8DB6-1741-719D-6C987AAB8A90}"/>
              </a:ext>
            </a:extLst>
          </p:cNvPr>
          <p:cNvSpPr txBox="1"/>
          <p:nvPr/>
        </p:nvSpPr>
        <p:spPr>
          <a:xfrm>
            <a:off x="7726754" y="6560718"/>
            <a:ext cx="165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Founder &amp; Co-Host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CCD5D-0736-4752-7A9C-3439075303DA}"/>
              </a:ext>
            </a:extLst>
          </p:cNvPr>
          <p:cNvSpPr txBox="1"/>
          <p:nvPr/>
        </p:nvSpPr>
        <p:spPr>
          <a:xfrm>
            <a:off x="3658757" y="6513074"/>
            <a:ext cx="165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CxO</a:t>
            </a: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Academy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05E2B16-1723-375D-0722-E60EC93F10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28356" y="5476478"/>
            <a:ext cx="957720" cy="530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FEF3819-963B-A989-D6A4-6F825CE6506E}"/>
              </a:ext>
            </a:extLst>
          </p:cNvPr>
          <p:cNvSpPr txBox="1"/>
          <p:nvPr/>
        </p:nvSpPr>
        <p:spPr>
          <a:xfrm>
            <a:off x="2103962" y="6082186"/>
            <a:ext cx="1355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Advisory Board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Center </a:t>
            </a:r>
            <a:r>
              <a:rPr kumimoji="0" lang="de-CH" sz="1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Child Health Analytics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4FDE4E6-D304-68B1-3C36-564A8E71D31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07840" y="4475686"/>
            <a:ext cx="1503386" cy="78539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5C0DA73-5129-C2EC-E4B0-62CDB7EA2BD2}"/>
              </a:ext>
            </a:extLst>
          </p:cNvPr>
          <p:cNvSpPr txBox="1"/>
          <p:nvPr/>
        </p:nvSpPr>
        <p:spPr>
          <a:xfrm>
            <a:off x="7584168" y="5207668"/>
            <a:ext cx="165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CH" sz="1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Lead Data &amp; AI 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8B1417AA-DA36-FABB-1C24-6B481E40B6D4}"/>
              </a:ext>
            </a:extLst>
          </p:cNvPr>
          <p:cNvSpPr/>
          <p:nvPr/>
        </p:nvSpPr>
        <p:spPr>
          <a:xfrm flipV="1">
            <a:off x="5566567" y="3842596"/>
            <a:ext cx="1670188" cy="403538"/>
          </a:xfrm>
          <a:prstGeom prst="triangl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045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646112" y="452717"/>
            <a:ext cx="11437733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4200"/>
            </a:pPr>
            <a:r>
              <a:rPr lang="de-DE" sz="3200" b="1" dirty="0">
                <a:solidFill>
                  <a:srgbClr val="3399FF"/>
                </a:solidFill>
              </a:rPr>
              <a:t>Filmabend: eine Zeitreise</a:t>
            </a:r>
            <a:endParaRPr sz="3200" dirty="0">
              <a:solidFill>
                <a:srgbClr val="3399FF"/>
              </a:solidFill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7327A47C-403A-8E41-A905-8CA7346172CC}"/>
              </a:ext>
            </a:extLst>
          </p:cNvPr>
          <p:cNvSpPr txBox="1">
            <a:spLocks/>
          </p:cNvSpPr>
          <p:nvPr/>
        </p:nvSpPr>
        <p:spPr>
          <a:xfrm>
            <a:off x="11822363" y="6419841"/>
            <a:ext cx="261483" cy="31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de-DE" sz="800"/>
              <a:pPr/>
              <a:t>5</a:t>
            </a:fld>
            <a:endParaRPr lang="de-DE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6798C-2BEE-F2DC-DEFA-4BA9AACE7FE8}"/>
              </a:ext>
            </a:extLst>
          </p:cNvPr>
          <p:cNvSpPr txBox="1"/>
          <p:nvPr/>
        </p:nvSpPr>
        <p:spPr>
          <a:xfrm>
            <a:off x="5125586" y="1416830"/>
            <a:ext cx="6696777" cy="461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800" b="1" i="1" dirty="0">
              <a:solidFill>
                <a:srgbClr val="E7E9EA"/>
              </a:solidFill>
              <a:effectLst/>
              <a:highlight>
                <a:srgbClr val="000000"/>
              </a:highlight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99FF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1995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	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Wir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gehen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ins Kino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99FF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2005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	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Wir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leihen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eine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DVD</a:t>
            </a:r>
          </a:p>
          <a:p>
            <a:pPr>
              <a:lnSpc>
                <a:spcPct val="150000"/>
              </a:lnSpc>
            </a:pPr>
            <a:r>
              <a:rPr lang="en-US" sz="1800" b="1" i="0" dirty="0">
                <a:solidFill>
                  <a:srgbClr val="0099FF"/>
                </a:solidFill>
                <a:effectLst/>
                <a:highlight>
                  <a:srgbClr val="000000"/>
                </a:highlight>
                <a:latin typeface="Century Gothic" panose="020B0502020202020204" pitchFamily="34" charset="0"/>
              </a:rPr>
              <a:t>2015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	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W</a:t>
            </a:r>
            <a:r>
              <a:rPr lang="en-US" sz="1800" b="0" i="0" dirty="0" err="1">
                <a:solidFill>
                  <a:srgbClr val="E7E9EA"/>
                </a:solidFill>
                <a:effectLst/>
                <a:highlight>
                  <a:srgbClr val="000000"/>
                </a:highlight>
                <a:latin typeface="Century Gothic" panose="020B0502020202020204" pitchFamily="34" charset="0"/>
              </a:rPr>
              <a:t>ir</a:t>
            </a:r>
            <a:r>
              <a:rPr lang="en-US" sz="1800" b="0" i="0" dirty="0">
                <a:solidFill>
                  <a:srgbClr val="E7E9EA"/>
                </a:solidFill>
                <a:effectLst/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0" i="0" dirty="0" err="1">
                <a:solidFill>
                  <a:srgbClr val="E7E9EA"/>
                </a:solidFill>
                <a:effectLst/>
                <a:highlight>
                  <a:srgbClr val="000000"/>
                </a:highlight>
                <a:latin typeface="Century Gothic" panose="020B0502020202020204" pitchFamily="34" charset="0"/>
              </a:rPr>
              <a:t>streamen</a:t>
            </a:r>
            <a:r>
              <a:rPr lang="en-US" sz="1800" b="0" i="0" dirty="0">
                <a:solidFill>
                  <a:srgbClr val="E7E9EA"/>
                </a:solidFill>
                <a:effectLst/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0" i="0" dirty="0" err="1">
                <a:solidFill>
                  <a:srgbClr val="E7E9EA"/>
                </a:solidFill>
                <a:effectLst/>
                <a:highlight>
                  <a:srgbClr val="000000"/>
                </a:highlight>
                <a:latin typeface="Century Gothic" panose="020B0502020202020204" pitchFamily="34" charset="0"/>
              </a:rPr>
              <a:t>über</a:t>
            </a:r>
            <a:r>
              <a:rPr lang="en-US" sz="1800" b="0" i="0" dirty="0">
                <a:solidFill>
                  <a:srgbClr val="E7E9EA"/>
                </a:solidFill>
                <a:effectLst/>
                <a:highlight>
                  <a:srgbClr val="000000"/>
                </a:highlight>
                <a:latin typeface="Century Gothic" panose="020B0502020202020204" pitchFamily="34" charset="0"/>
              </a:rPr>
              <a:t> Netflix</a:t>
            </a:r>
          </a:p>
          <a:p>
            <a:pPr marL="447675" indent="-447675">
              <a:lnSpc>
                <a:spcPct val="150000"/>
              </a:lnSpc>
            </a:pPr>
            <a:r>
              <a:rPr lang="en-US" sz="1800" b="1" dirty="0">
                <a:solidFill>
                  <a:srgbClr val="0099FF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2025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	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Wir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fragen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GenAI “text to video” (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zb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. OpenAI 	Sora),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uns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eine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Tatort-Folge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zu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generieren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,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mit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Udo 	Lindenberg in der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Hauptrolle</a:t>
            </a:r>
            <a:endParaRPr lang="en-US" sz="1800" dirty="0">
              <a:solidFill>
                <a:srgbClr val="E7E9EA"/>
              </a:solidFill>
              <a:highlight>
                <a:srgbClr val="000000"/>
              </a:highlight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i="0" dirty="0">
                <a:solidFill>
                  <a:srgbClr val="0099FF"/>
                </a:solidFill>
                <a:effectLst/>
                <a:highlight>
                  <a:srgbClr val="000000"/>
                </a:highlight>
                <a:latin typeface="Century Gothic" panose="020B0502020202020204" pitchFamily="34" charset="0"/>
              </a:rPr>
              <a:t>20</a:t>
            </a:r>
            <a:r>
              <a:rPr lang="en-US" sz="1800" b="1" dirty="0">
                <a:solidFill>
                  <a:srgbClr val="0099FF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35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	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Wir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teilen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unsere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Gedanken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mit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unserem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	person-	lichen AI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Roboter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, der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unseren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Film auf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unsere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	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Gemütslage</a:t>
            </a:r>
            <a:r>
              <a:rPr lang="en-US" sz="1800" dirty="0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rgbClr val="E7E9EA"/>
                </a:solidFill>
                <a:highlight>
                  <a:srgbClr val="000000"/>
                </a:highlight>
                <a:latin typeface="Century Gothic" panose="020B0502020202020204" pitchFamily="34" charset="0"/>
              </a:rPr>
              <a:t>zuschneidet</a:t>
            </a:r>
            <a:endParaRPr lang="en-US" sz="1800" b="0" i="0" dirty="0">
              <a:solidFill>
                <a:srgbClr val="E7E9EA"/>
              </a:solidFill>
              <a:effectLst/>
              <a:highlight>
                <a:srgbClr val="000000"/>
              </a:highlight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E7E9EA"/>
              </a:solidFill>
              <a:highlight>
                <a:srgbClr val="000000"/>
              </a:highlight>
              <a:latin typeface="Century Gothic" panose="020B0502020202020204" pitchFamily="34" charset="0"/>
            </a:endParaRPr>
          </a:p>
        </p:txBody>
      </p:sp>
      <p:pic>
        <p:nvPicPr>
          <p:cNvPr id="1032" name="Picture 8" descr="7 Best AI Video Generator Tools for 2024">
            <a:extLst>
              <a:ext uri="{FF2B5EF4-FFF2-40B4-BE49-F238E27FC236}">
                <a16:creationId xmlns:a16="http://schemas.microsoft.com/office/drawing/2014/main" id="{F82C1DDA-DFF3-2CB2-06B3-0EC865E27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71" y="2413337"/>
            <a:ext cx="4042996" cy="231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646112" y="452717"/>
            <a:ext cx="11437733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4200"/>
            </a:pPr>
            <a:r>
              <a:rPr lang="de-DE" sz="3200" b="1" dirty="0">
                <a:solidFill>
                  <a:srgbClr val="3399FF"/>
                </a:solidFill>
              </a:rPr>
              <a:t>Technologieschübe kommen in Wellen</a:t>
            </a:r>
            <a:endParaRPr sz="3200" dirty="0">
              <a:solidFill>
                <a:srgbClr val="3399FF"/>
              </a:solidFill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7327A47C-403A-8E41-A905-8CA7346172CC}"/>
              </a:ext>
            </a:extLst>
          </p:cNvPr>
          <p:cNvSpPr txBox="1">
            <a:spLocks/>
          </p:cNvSpPr>
          <p:nvPr/>
        </p:nvSpPr>
        <p:spPr>
          <a:xfrm>
            <a:off x="11822363" y="6419841"/>
            <a:ext cx="261483" cy="31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de-DE" sz="800"/>
              <a:pPr/>
              <a:t>6</a:t>
            </a:fld>
            <a:endParaRPr lang="de-DE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7EF5C-8DDD-8727-47C7-723935F94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56" y="279257"/>
            <a:ext cx="1633447" cy="25014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03F242-DB08-5A80-0FFE-EF3DB81AD375}"/>
              </a:ext>
            </a:extLst>
          </p:cNvPr>
          <p:cNvSpPr/>
          <p:nvPr/>
        </p:nvSpPr>
        <p:spPr>
          <a:xfrm>
            <a:off x="718861" y="1615880"/>
            <a:ext cx="2366461" cy="384569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F54F6-86CA-3113-C01F-1F351BE10D2F}"/>
              </a:ext>
            </a:extLst>
          </p:cNvPr>
          <p:cNvSpPr txBox="1"/>
          <p:nvPr/>
        </p:nvSpPr>
        <p:spPr>
          <a:xfrm>
            <a:off x="864939" y="1751293"/>
            <a:ext cx="1987420" cy="335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13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Industrielle Revolution: </a:t>
            </a:r>
            <a:r>
              <a:rPr lang="de-CH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Mechanisierung der Produktion (durch Maschinen und Elektrizität)</a:t>
            </a:r>
          </a:p>
          <a:p>
            <a:pPr>
              <a:lnSpc>
                <a:spcPct val="150000"/>
              </a:lnSpc>
            </a:pPr>
            <a:endParaRPr lang="de-CH" sz="1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CH" sz="13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Digitale Revolution: </a:t>
            </a:r>
          </a:p>
          <a:p>
            <a:pPr>
              <a:lnSpc>
                <a:spcPct val="150000"/>
              </a:lnSpc>
            </a:pPr>
            <a:r>
              <a:rPr lang="de-CH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Globale Form der Vernetzung (durch Computer und Internet)</a:t>
            </a:r>
            <a:endParaRPr lang="en-US" sz="1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4CAA3D-FBD5-29D0-C7BC-60C4598E3B63}"/>
              </a:ext>
            </a:extLst>
          </p:cNvPr>
          <p:cNvSpPr/>
          <p:nvPr/>
        </p:nvSpPr>
        <p:spPr>
          <a:xfrm>
            <a:off x="3984876" y="1553616"/>
            <a:ext cx="2804701" cy="24489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AF5BA-707C-BB6A-5C36-4D9BBE45BCFA}"/>
              </a:ext>
            </a:extLst>
          </p:cNvPr>
          <p:cNvSpPr txBox="1"/>
          <p:nvPr/>
        </p:nvSpPr>
        <p:spPr>
          <a:xfrm>
            <a:off x="4021496" y="1604942"/>
            <a:ext cx="2768081" cy="275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13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Input für diese KI Welle: </a:t>
            </a:r>
          </a:p>
          <a:p>
            <a:pPr marL="180975" indent="-1809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CH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Transformer-Modelle und Deep Learning</a:t>
            </a:r>
          </a:p>
          <a:p>
            <a:pPr marL="180975" indent="-1809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CH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Hohe Rechen- und Prozessorleistung</a:t>
            </a:r>
          </a:p>
          <a:p>
            <a:pPr marL="180975" indent="-1809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CH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Grosse Menge digitaler Daten </a:t>
            </a:r>
          </a:p>
          <a:p>
            <a:pPr marL="180975" indent="-1809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CH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Open Source Bewegung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e-CH" sz="1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de-CH" sz="1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126642-16B3-70B4-3CCE-23C91BBDB1B6}"/>
              </a:ext>
            </a:extLst>
          </p:cNvPr>
          <p:cNvSpPr/>
          <p:nvPr/>
        </p:nvSpPr>
        <p:spPr>
          <a:xfrm>
            <a:off x="3984876" y="4186335"/>
            <a:ext cx="2804701" cy="12565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8C7C7-17A9-9367-D865-6462970473C6}"/>
              </a:ext>
            </a:extLst>
          </p:cNvPr>
          <p:cNvSpPr txBox="1"/>
          <p:nvPr/>
        </p:nvSpPr>
        <p:spPr>
          <a:xfrm>
            <a:off x="4062536" y="4274790"/>
            <a:ext cx="2686000" cy="125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13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KI Revolution: </a:t>
            </a:r>
          </a:p>
          <a:p>
            <a:pPr>
              <a:lnSpc>
                <a:spcPct val="150000"/>
              </a:lnSpc>
            </a:pPr>
            <a:r>
              <a:rPr lang="de-CH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Neuronale Netze, die mensch-</a:t>
            </a:r>
          </a:p>
          <a:p>
            <a:pPr>
              <a:lnSpc>
                <a:spcPct val="150000"/>
              </a:lnSpc>
            </a:pPr>
            <a:r>
              <a:rPr lang="de-CH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liche</a:t>
            </a:r>
            <a:r>
              <a:rPr lang="de-CH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 Intelligenz übertreffen</a:t>
            </a:r>
          </a:p>
          <a:p>
            <a:pPr>
              <a:lnSpc>
                <a:spcPct val="150000"/>
              </a:lnSpc>
            </a:pPr>
            <a:endParaRPr lang="de-CH" sz="1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1BCB3C-6D81-5F53-7D76-A9CE27525752}"/>
              </a:ext>
            </a:extLst>
          </p:cNvPr>
          <p:cNvSpPr/>
          <p:nvPr/>
        </p:nvSpPr>
        <p:spPr>
          <a:xfrm>
            <a:off x="7569732" y="1579239"/>
            <a:ext cx="2366461" cy="384569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7E8479-F265-5F82-2BFF-419B0163DC16}"/>
              </a:ext>
            </a:extLst>
          </p:cNvPr>
          <p:cNvSpPr txBox="1"/>
          <p:nvPr/>
        </p:nvSpPr>
        <p:spPr>
          <a:xfrm>
            <a:off x="7652137" y="1634996"/>
            <a:ext cx="2247062" cy="395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13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Nächste Technologie-Wellen:</a:t>
            </a:r>
          </a:p>
          <a:p>
            <a:pPr marL="180975" indent="-1809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Autonome</a:t>
            </a: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Agenten</a:t>
            </a:r>
            <a:endParaRPr lang="en-US" sz="1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Multi-</a:t>
            </a: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modale</a:t>
            </a: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 KI </a:t>
            </a: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Systeme</a:t>
            </a: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 (Text, Bild, Audio, Video</a:t>
            </a:r>
          </a:p>
          <a:p>
            <a:pPr marL="180975" indent="-1809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Spezialisierte</a:t>
            </a: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kleine</a:t>
            </a: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 KI </a:t>
            </a: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Systeme</a:t>
            </a:r>
            <a:endParaRPr lang="en-US" sz="1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Quantencomputer</a:t>
            </a: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 für </a:t>
            </a: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extrem</a:t>
            </a: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hohe</a:t>
            </a: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Rechen-leistung</a:t>
            </a:r>
            <a:endParaRPr lang="en-US" sz="1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80975" indent="-180975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Synthetische</a:t>
            </a:r>
            <a:r>
              <a:rPr lang="en-US" sz="13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Biologie</a:t>
            </a:r>
            <a:endParaRPr lang="en-US" sz="1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1B03560C-9ADD-454F-E712-D41C20C44471}"/>
              </a:ext>
            </a:extLst>
          </p:cNvPr>
          <p:cNvSpPr/>
          <p:nvPr/>
        </p:nvSpPr>
        <p:spPr>
          <a:xfrm rot="5400000">
            <a:off x="1927614" y="3248399"/>
            <a:ext cx="3260682" cy="47038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200BD727-CAFB-09EF-AC46-EAF23673FF62}"/>
              </a:ext>
            </a:extLst>
          </p:cNvPr>
          <p:cNvSpPr/>
          <p:nvPr/>
        </p:nvSpPr>
        <p:spPr>
          <a:xfrm rot="5400000">
            <a:off x="5589352" y="3248399"/>
            <a:ext cx="3260682" cy="47038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BA87E8-B787-DE13-289E-6F7CD6F0862F}"/>
              </a:ext>
            </a:extLst>
          </p:cNvPr>
          <p:cNvSpPr txBox="1"/>
          <p:nvPr/>
        </p:nvSpPr>
        <p:spPr>
          <a:xfrm>
            <a:off x="413508" y="5956389"/>
            <a:ext cx="10995348" cy="5355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Diese Welle verläuft schneller als frühere Revolutionen und Technologien wie KI könnten autonom agieren,                         wodurch menschliche Kontrolle erforderlich sein wird.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646112" y="452717"/>
            <a:ext cx="11437733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4200"/>
            </a:pPr>
            <a:r>
              <a:rPr lang="de-DE" sz="3200" b="1" dirty="0">
                <a:solidFill>
                  <a:srgbClr val="3399FF"/>
                </a:solidFill>
              </a:rPr>
              <a:t>Künstliche Intelligenz: Hype oder nicht?</a:t>
            </a:r>
            <a:endParaRPr sz="3200" dirty="0">
              <a:solidFill>
                <a:srgbClr val="3399FF"/>
              </a:solidFill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7327A47C-403A-8E41-A905-8CA7346172CC}"/>
              </a:ext>
            </a:extLst>
          </p:cNvPr>
          <p:cNvSpPr txBox="1">
            <a:spLocks/>
          </p:cNvSpPr>
          <p:nvPr/>
        </p:nvSpPr>
        <p:spPr>
          <a:xfrm>
            <a:off x="11822363" y="6419841"/>
            <a:ext cx="261483" cy="31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de-DE" sz="800"/>
              <a:pPr/>
              <a:t>7</a:t>
            </a:fld>
            <a:endParaRPr lang="de-DE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26F39-11B5-FBBA-EED9-83C68A8D42E3}"/>
              </a:ext>
            </a:extLst>
          </p:cNvPr>
          <p:cNvSpPr txBox="1"/>
          <p:nvPr/>
        </p:nvSpPr>
        <p:spPr>
          <a:xfrm>
            <a:off x="7468190" y="1529908"/>
            <a:ext cx="448491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….oder nicht? </a:t>
            </a:r>
          </a:p>
          <a:p>
            <a:pPr>
              <a:spcBef>
                <a:spcPts val="1200"/>
              </a:spcBef>
              <a:buClr>
                <a:srgbClr val="0099FF"/>
              </a:buClr>
            </a:pPr>
            <a:r>
              <a:rPr lang="de-DE" b="1" dirty="0">
                <a:solidFill>
                  <a:srgbClr val="0099FF"/>
                </a:solidFill>
                <a:latin typeface="Century Gothic" panose="020B0502020202020204" pitchFamily="34" charset="0"/>
              </a:rPr>
              <a:t>Entwicklungskosten</a:t>
            </a:r>
            <a:r>
              <a:rPr lang="de-DE" dirty="0">
                <a:solidFill>
                  <a:srgbClr val="0099FF"/>
                </a:solidFill>
                <a:latin typeface="Century Gothic" panose="020B0502020202020204" pitchFamily="34" charset="0"/>
              </a:rPr>
              <a:t>: 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Die geschätzten Kosten für die Entwicklung und den Betrieb von KI-Technologie belaufen sich auf ca. 1 Billion Dollar. KI muss in der Lage sein, komplexe Probleme zu lösen, um diesen Investitionen gerecht zu werden.</a:t>
            </a:r>
          </a:p>
          <a:p>
            <a:pPr>
              <a:spcBef>
                <a:spcPts val="1200"/>
              </a:spcBef>
              <a:buClr>
                <a:srgbClr val="0099FF"/>
              </a:buClr>
            </a:pPr>
            <a:r>
              <a:rPr lang="de-DE" b="1" dirty="0">
                <a:solidFill>
                  <a:srgbClr val="0099FF"/>
                </a:solidFill>
                <a:latin typeface="Century Gothic" panose="020B0502020202020204" pitchFamily="34" charset="0"/>
              </a:rPr>
              <a:t>Teure Technologie</a:t>
            </a:r>
            <a:r>
              <a:rPr lang="de-DE" dirty="0">
                <a:solidFill>
                  <a:srgbClr val="0099FF"/>
                </a:solidFill>
                <a:latin typeface="Century Gothic" panose="020B0502020202020204" pitchFamily="34" charset="0"/>
              </a:rPr>
              <a:t>: 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AI-Entwicklung ist im Vergleich zum Internet oder Smartphone extrem teuer.</a:t>
            </a:r>
          </a:p>
          <a:p>
            <a:pPr>
              <a:spcBef>
                <a:spcPts val="1200"/>
              </a:spcBef>
              <a:buClr>
                <a:srgbClr val="0099FF"/>
              </a:buClr>
            </a:pPr>
            <a:r>
              <a:rPr lang="de-DE" b="1" dirty="0">
                <a:solidFill>
                  <a:srgbClr val="0099FF"/>
                </a:solidFill>
                <a:latin typeface="Century Gothic" panose="020B0502020202020204" pitchFamily="34" charset="0"/>
              </a:rPr>
              <a:t>Fehlende Killer-Applikation</a:t>
            </a:r>
            <a:r>
              <a:rPr lang="de-DE" dirty="0">
                <a:solidFill>
                  <a:srgbClr val="0099FF"/>
                </a:solidFill>
                <a:latin typeface="Century Gothic" panose="020B0502020202020204" pitchFamily="34" charset="0"/>
              </a:rPr>
              <a:t>: 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Bislang gibt es noch keine bahnbrechende "Killer-App", die den großen Durchbruch bringt.</a:t>
            </a:r>
          </a:p>
          <a:p>
            <a:pPr>
              <a:spcBef>
                <a:spcPts val="1200"/>
              </a:spcBef>
              <a:buClr>
                <a:srgbClr val="0099FF"/>
              </a:buClr>
            </a:pPr>
            <a:r>
              <a:rPr lang="de-DE" b="1" dirty="0">
                <a:solidFill>
                  <a:srgbClr val="0099FF"/>
                </a:solidFill>
                <a:latin typeface="Century Gothic" panose="020B0502020202020204" pitchFamily="34" charset="0"/>
              </a:rPr>
              <a:t>Hoher Energieverbrauch</a:t>
            </a:r>
            <a:r>
              <a:rPr lang="de-DE" dirty="0">
                <a:solidFill>
                  <a:srgbClr val="0099FF"/>
                </a:solidFill>
                <a:latin typeface="Century Gothic" panose="020B0502020202020204" pitchFamily="34" charset="0"/>
              </a:rPr>
              <a:t>: 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Der Energieverbrauch für AI-Modelle ist extrem hoch.</a:t>
            </a:r>
          </a:p>
          <a:p>
            <a:pPr>
              <a:spcBef>
                <a:spcPts val="1200"/>
              </a:spcBef>
              <a:buClr>
                <a:srgbClr val="0099FF"/>
              </a:buClr>
            </a:pPr>
            <a:r>
              <a:rPr lang="de-DE" b="1" dirty="0">
                <a:solidFill>
                  <a:srgbClr val="0099FF"/>
                </a:solidFill>
                <a:latin typeface="Century Gothic" panose="020B0502020202020204" pitchFamily="34" charset="0"/>
              </a:rPr>
              <a:t>Probleme mit Halluzinationen</a:t>
            </a:r>
            <a:r>
              <a:rPr lang="de-DE" dirty="0">
                <a:solidFill>
                  <a:srgbClr val="0099FF"/>
                </a:solidFill>
                <a:latin typeface="Century Gothic" panose="020B0502020202020204" pitchFamily="34" charset="0"/>
              </a:rPr>
              <a:t>: 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KI-Systeme zeigen nach wie vor Probleme wie Halluzinationen und rechtliche Fragen bezüglich der Datennutzung.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828CC-0602-8740-F80E-8A884E3E2B26}"/>
              </a:ext>
            </a:extLst>
          </p:cNvPr>
          <p:cNvSpPr txBox="1"/>
          <p:nvPr/>
        </p:nvSpPr>
        <p:spPr>
          <a:xfrm>
            <a:off x="328488" y="1391408"/>
            <a:ext cx="41191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Hype</a:t>
            </a:r>
          </a:p>
          <a:p>
            <a:pPr>
              <a:spcBef>
                <a:spcPts val="1200"/>
              </a:spcBef>
              <a:buClr>
                <a:srgbClr val="0099FF"/>
              </a:buClr>
            </a:pPr>
            <a:r>
              <a:rPr lang="de-DE" b="1" dirty="0">
                <a:solidFill>
                  <a:srgbClr val="0099FF"/>
                </a:solidFill>
                <a:latin typeface="Century Gothic" panose="020B0502020202020204" pitchFamily="34" charset="0"/>
              </a:rPr>
              <a:t>NVIDIA Boom</a:t>
            </a:r>
            <a:r>
              <a:rPr lang="de-DE" dirty="0">
                <a:solidFill>
                  <a:srgbClr val="0099FF"/>
                </a:solidFill>
                <a:latin typeface="Century Gothic" panose="020B0502020202020204" pitchFamily="34" charset="0"/>
              </a:rPr>
              <a:t>: 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NVIDIA profitiert stark von der Nachfrage nach Generative AI-</a:t>
            </a:r>
            <a:r>
              <a:rPr lang="de-DE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ready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 GPUs, der Aktienkurs verfünffacht sich in kurzer Zeit (2,9 Billionen Dollar Bewertung), die Umsätze haben sich seit Ende 2022 verdreifacht.</a:t>
            </a:r>
          </a:p>
          <a:p>
            <a:pPr>
              <a:spcBef>
                <a:spcPts val="1200"/>
              </a:spcBef>
              <a:buClr>
                <a:srgbClr val="0099FF"/>
              </a:buClr>
            </a:pPr>
            <a:r>
              <a:rPr lang="de-DE" b="1" dirty="0" err="1">
                <a:solidFill>
                  <a:srgbClr val="0099FF"/>
                </a:solidFill>
                <a:latin typeface="Century Gothic" panose="020B0502020202020204" pitchFamily="34" charset="0"/>
              </a:rPr>
              <a:t>ChatGPT</a:t>
            </a:r>
            <a:r>
              <a:rPr lang="de-DE" b="1" dirty="0">
                <a:solidFill>
                  <a:srgbClr val="0099FF"/>
                </a:solidFill>
                <a:latin typeface="Century Gothic" panose="020B0502020202020204" pitchFamily="34" charset="0"/>
              </a:rPr>
              <a:t> Erfolg</a:t>
            </a:r>
            <a:r>
              <a:rPr lang="de-DE" dirty="0">
                <a:solidFill>
                  <a:srgbClr val="0099FF"/>
                </a:solidFill>
                <a:latin typeface="Century Gothic" panose="020B0502020202020204" pitchFamily="34" charset="0"/>
              </a:rPr>
              <a:t>: </a:t>
            </a:r>
            <a:r>
              <a:rPr lang="de-DE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ChatGPT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 von OpenAI erreichte in nur zwei Monaten 100 Millionen Nutzer (im Vergleich: </a:t>
            </a:r>
            <a:r>
              <a:rPr lang="de-DE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TikTok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 brauchte 9 Monate, Instagram 2,5 Jahre).</a:t>
            </a:r>
          </a:p>
          <a:p>
            <a:pPr>
              <a:spcBef>
                <a:spcPts val="1200"/>
              </a:spcBef>
              <a:buClr>
                <a:srgbClr val="0099FF"/>
              </a:buClr>
            </a:pPr>
            <a:r>
              <a:rPr lang="de-DE" b="1" dirty="0" err="1">
                <a:solidFill>
                  <a:srgbClr val="0099FF"/>
                </a:solidFill>
                <a:latin typeface="Century Gothic" panose="020B0502020202020204" pitchFamily="34" charset="0"/>
              </a:rPr>
              <a:t>OpenAI</a:t>
            </a:r>
            <a:r>
              <a:rPr lang="de-DE" b="1" dirty="0">
                <a:solidFill>
                  <a:srgbClr val="0099FF"/>
                </a:solidFill>
                <a:latin typeface="Century Gothic" panose="020B0502020202020204" pitchFamily="34" charset="0"/>
              </a:rPr>
              <a:t> Bewertung</a:t>
            </a:r>
            <a:r>
              <a:rPr lang="de-DE" dirty="0">
                <a:solidFill>
                  <a:srgbClr val="0099FF"/>
                </a:solidFill>
                <a:latin typeface="Century Gothic" panose="020B0502020202020204" pitchFamily="34" charset="0"/>
              </a:rPr>
              <a:t>: </a:t>
            </a:r>
            <a:r>
              <a:rPr lang="de-DE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OpenAI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 wird auf 86 Milliarden Dollar geschätzt, Sam Altman wird als der "neue Steve Jobs" bezeichnet.</a:t>
            </a:r>
          </a:p>
          <a:p>
            <a:pPr>
              <a:spcBef>
                <a:spcPts val="1200"/>
              </a:spcBef>
              <a:buClr>
                <a:srgbClr val="0099FF"/>
              </a:buClr>
            </a:pPr>
            <a:r>
              <a:rPr lang="de-DE" b="1" dirty="0">
                <a:solidFill>
                  <a:srgbClr val="0099FF"/>
                </a:solidFill>
                <a:latin typeface="Century Gothic" panose="020B0502020202020204" pitchFamily="34" charset="0"/>
              </a:rPr>
              <a:t>Wirtschaftliches Potenzial</a:t>
            </a:r>
            <a:r>
              <a:rPr lang="de-DE" dirty="0">
                <a:solidFill>
                  <a:srgbClr val="0099FF"/>
                </a:solidFill>
                <a:latin typeface="Century Gothic" panose="020B0502020202020204" pitchFamily="34" charset="0"/>
              </a:rPr>
              <a:t>: </a:t>
            </a:r>
            <a:r>
              <a:rPr lang="de-DE" dirty="0">
                <a:solidFill>
                  <a:schemeClr val="bg1"/>
                </a:solidFill>
                <a:latin typeface="Century Gothic" panose="020B0502020202020204" pitchFamily="34" charset="0"/>
              </a:rPr>
              <a:t>Goldman Sachs schätzt, dass Generative AI 25 % aller Arbeit automatisieren wird, die Produktivität in den USA um 9 % erhöht und das BIP-Wachstum in den nächsten 10 Jahren um 6,1 % kumulativ steigern könnte.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23548-73FD-973E-AC43-830632B7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065" y="1671465"/>
            <a:ext cx="2709229" cy="43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2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B0DF31-9111-3D05-3C71-EF47D4164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" y="0"/>
            <a:ext cx="12192000" cy="6858000"/>
          </a:xfrm>
          <a:prstGeom prst="rect">
            <a:avLst/>
          </a:prstGeom>
        </p:spPr>
      </p:pic>
      <p:sp>
        <p:nvSpPr>
          <p:cNvPr id="7" name="Google Shape;153;p2">
            <a:extLst>
              <a:ext uri="{FF2B5EF4-FFF2-40B4-BE49-F238E27FC236}">
                <a16:creationId xmlns:a16="http://schemas.microsoft.com/office/drawing/2014/main" id="{47A5CBF1-C4AB-691D-5627-8D9717CF97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41135" y="4054333"/>
            <a:ext cx="2778115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200"/>
            </a:pPr>
            <a:r>
              <a:rPr lang="de-DE" sz="3200" b="1" dirty="0">
                <a:solidFill>
                  <a:srgbClr val="3399FF"/>
                </a:solidFill>
              </a:rPr>
              <a:t>KI ist bereits heute im Alltag präsent</a:t>
            </a:r>
            <a:endParaRPr sz="3200" dirty="0">
              <a:solidFill>
                <a:srgbClr val="3399FF"/>
              </a:solidFill>
            </a:endParaRP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A0CEBCB-AD03-752A-DD3E-2959598B3734}"/>
              </a:ext>
            </a:extLst>
          </p:cNvPr>
          <p:cNvSpPr txBox="1">
            <a:spLocks/>
          </p:cNvSpPr>
          <p:nvPr/>
        </p:nvSpPr>
        <p:spPr>
          <a:xfrm>
            <a:off x="11822363" y="6419841"/>
            <a:ext cx="261483" cy="31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de-DE" sz="800"/>
              <a:pPr/>
              <a:t>8</a:t>
            </a:fld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8835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646112" y="452717"/>
            <a:ext cx="11437733" cy="140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4200"/>
            </a:pPr>
            <a:r>
              <a:rPr lang="de-DE" sz="3200" b="1" dirty="0">
                <a:solidFill>
                  <a:srgbClr val="3399FF"/>
                </a:solidFill>
              </a:rPr>
              <a:t>Was ist Künstliche Intelligenz? </a:t>
            </a:r>
            <a:endParaRPr sz="3200" dirty="0">
              <a:solidFill>
                <a:srgbClr val="3399FF"/>
              </a:solidFill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7327A47C-403A-8E41-A905-8CA7346172CC}"/>
              </a:ext>
            </a:extLst>
          </p:cNvPr>
          <p:cNvSpPr txBox="1">
            <a:spLocks/>
          </p:cNvSpPr>
          <p:nvPr/>
        </p:nvSpPr>
        <p:spPr>
          <a:xfrm>
            <a:off x="11822363" y="6407401"/>
            <a:ext cx="261483" cy="31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>
            <a:lvl1pPr marL="0" marR="0" lvl="0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defTabSz="914400" rtl="0" eaLnBrk="1" latinLnBrk="0" hangingPunct="1">
              <a:spcBef>
                <a:spcPts val="0"/>
              </a:spcBef>
              <a:buNone/>
              <a:defRPr sz="2100" b="0" i="0" u="none" strike="noStrike" kern="1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de-DE" sz="800"/>
              <a:pPr/>
              <a:t>9</a:t>
            </a:fld>
            <a:endParaRPr lang="de-DE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AE058-8DBA-E76A-79CC-FCA58808E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45" y="1337387"/>
            <a:ext cx="4635691" cy="4643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9DA0F6-A725-644A-2454-FC9CCE7CB7AC}"/>
              </a:ext>
            </a:extLst>
          </p:cNvPr>
          <p:cNvSpPr txBox="1"/>
          <p:nvPr/>
        </p:nvSpPr>
        <p:spPr>
          <a:xfrm>
            <a:off x="6264145" y="1604864"/>
            <a:ext cx="5180910" cy="373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Künstliche Intelligenz (KI) ist die Fähigkeit eines Computers, zu denken, zu lernen und menschliche geistige Prozesse zu simulieren, wie </a:t>
            </a:r>
            <a:r>
              <a:rPr lang="de-DE" sz="1600" b="1" dirty="0">
                <a:solidFill>
                  <a:srgbClr val="0099FF"/>
                </a:solidFill>
                <a:latin typeface="Century Gothic" panose="020B0502020202020204" pitchFamily="34" charset="0"/>
              </a:rPr>
              <a:t>Wahrnehmen, Schlussfolgern und Lernen.</a:t>
            </a:r>
          </a:p>
          <a:p>
            <a:pPr>
              <a:lnSpc>
                <a:spcPct val="150000"/>
              </a:lnSpc>
            </a:pPr>
            <a:endParaRPr lang="de-DE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Künstliche Intelligenz ist nicht fähig, menschliches </a:t>
            </a:r>
            <a:r>
              <a:rPr lang="de-DE" sz="1600" b="1" dirty="0">
                <a:solidFill>
                  <a:srgbClr val="0099FF"/>
                </a:solidFill>
                <a:latin typeface="Century Gothic" panose="020B0502020202020204" pitchFamily="34" charset="0"/>
              </a:rPr>
              <a:t>Bewusstsein, Emotionen, allgemeine Intelligenz oder kreative Entscheidungsfindung </a:t>
            </a:r>
            <a:r>
              <a:rPr lang="de-DE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zu besitzen, und kann nicht ohne menschliches Eingreifen moralische oder ethische Überlegungen anstellen.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35412-CAFF-5C68-547E-E7B72EEC8AF2}"/>
              </a:ext>
            </a:extLst>
          </p:cNvPr>
          <p:cNvSpPr txBox="1"/>
          <p:nvPr/>
        </p:nvSpPr>
        <p:spPr>
          <a:xfrm>
            <a:off x="746945" y="6050509"/>
            <a:ext cx="5293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99FF"/>
                </a:solidFill>
                <a:latin typeface="Century Gothic" panose="020B0502020202020204" pitchFamily="34" charset="0"/>
              </a:rPr>
              <a:t>https://www.linkedin.com/pulse/how-make-simple-explain-ai-ml-dl-data-science-dr-marcell-vollmer/#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ckmark"/>
  <p:tag name="NAME" val="Checkmark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0"/>
  <p:tag name="2LEVEL" val="0"/>
  <p:tag name="3LEVEL" val="0"/>
  <p:tag name="4LEVEL" val="0"/>
  <p:tag name="5LEVEL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0"/>
  <p:tag name="2LEVEL" val="0"/>
  <p:tag name="3LEVEL" val="0"/>
  <p:tag name="4LEVEL" val="0"/>
  <p:tag name="5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0"/>
  <p:tag name="2LEVEL" val="0"/>
  <p:tag name="3LEVEL" val="0"/>
  <p:tag name="4LEVEL" val="0"/>
  <p:tag name="5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ckmark"/>
  <p:tag name="NAME" val="Checkmark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ckmark"/>
  <p:tag name="NAME" val="Checkmark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ckmark"/>
  <p:tag name="NAME" val="Checkmark"/>
</p:tagLst>
</file>

<file path=ppt/theme/theme1.xml><?xml version="1.0" encoding="utf-8"?>
<a:theme xmlns:a="http://schemas.openxmlformats.org/drawingml/2006/main" name="1_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1697</Words>
  <Application>Microsoft Office PowerPoint</Application>
  <PresentationFormat>Widescreen</PresentationFormat>
  <Paragraphs>235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Noto Sans Symbols</vt:lpstr>
      <vt:lpstr>Wingdings</vt:lpstr>
      <vt:lpstr>1_Ion</vt:lpstr>
      <vt:lpstr>PowerPoint Presentation</vt:lpstr>
      <vt:lpstr>Agenda</vt:lpstr>
      <vt:lpstr>Eine Anmerkung vorweg…..</vt:lpstr>
      <vt:lpstr>Beruflicher Hintergrund</vt:lpstr>
      <vt:lpstr>Filmabend: eine Zeitreise</vt:lpstr>
      <vt:lpstr>Technologieschübe kommen in Wellen</vt:lpstr>
      <vt:lpstr>Künstliche Intelligenz: Hype oder nicht?</vt:lpstr>
      <vt:lpstr>KI ist bereits heute im Alltag präsent</vt:lpstr>
      <vt:lpstr>Was ist Künstliche Intelligenz? </vt:lpstr>
      <vt:lpstr>Warum sind Large Language Models (LLM‘s) anders? </vt:lpstr>
      <vt:lpstr>Den Anfang macht der richtige „Use Case“….</vt:lpstr>
      <vt:lpstr>Sollte KI für Patientendaten verwendet werden?</vt:lpstr>
      <vt:lpstr>Die „data42“ Transformation </vt:lpstr>
      <vt:lpstr>Entscheiderprobleme für den Einsatz von KI in Life Sciences</vt:lpstr>
      <vt:lpstr>PowerPoint Presentation</vt:lpstr>
      <vt:lpstr>Warum startups so wichtig sind für KI – Beispiel Honic</vt:lpstr>
      <vt:lpstr>Wir brauchen Entscheider für die grossen KI Fragen! </vt:lpstr>
      <vt:lpstr>Fragen &amp; Diskussion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IMD Digital Transformation Sprint</dc:title>
  <dc:creator>Achim Plueckebaum</dc:creator>
  <cp:lastModifiedBy>Achim Plückebaum</cp:lastModifiedBy>
  <cp:revision>21</cp:revision>
  <dcterms:created xsi:type="dcterms:W3CDTF">2023-03-21T09:12:13Z</dcterms:created>
  <dcterms:modified xsi:type="dcterms:W3CDTF">2024-10-01T12:56:49Z</dcterms:modified>
</cp:coreProperties>
</file>